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4"/>
  </p:sldMasterIdLst>
  <p:sldIdLst>
    <p:sldId id="256" r:id="rId5"/>
    <p:sldId id="257" r:id="rId6"/>
    <p:sldId id="259" r:id="rId7"/>
    <p:sldId id="258" r:id="rId8"/>
    <p:sldId id="261" r:id="rId9"/>
    <p:sldId id="260" r:id="rId10"/>
    <p:sldId id="262" r:id="rId11"/>
    <p:sldId id="263" r:id="rId12"/>
    <p:sldId id="271" r:id="rId13"/>
    <p:sldId id="264" r:id="rId14"/>
    <p:sldId id="265" r:id="rId15"/>
    <p:sldId id="266" r:id="rId16"/>
    <p:sldId id="270" r:id="rId17"/>
    <p:sldId id="267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FF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15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712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A7F399-A65A-4F85-8063-A6F6F85C81A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7D8E97-50C8-4BA0-B0CC-4173E3E3074F}">
      <dgm:prSet custT="1"/>
      <dgm:spPr/>
      <dgm:t>
        <a:bodyPr/>
        <a:lstStyle/>
        <a:p>
          <a:r>
            <a:rPr lang="en-US" sz="3000" baseline="0" dirty="0">
              <a:latin typeface="Californian FB" panose="0207040306080B030204" pitchFamily="18" charset="0"/>
            </a:rPr>
            <a:t>Lysander and Demetrius </a:t>
          </a:r>
          <a:endParaRPr lang="en-US" sz="3000" dirty="0">
            <a:latin typeface="Californian FB" panose="0207040306080B030204" pitchFamily="18" charset="0"/>
          </a:endParaRPr>
        </a:p>
      </dgm:t>
    </dgm:pt>
    <dgm:pt modelId="{4E55E9A8-E120-43C0-B75B-E50D1471CD22}" type="parTrans" cxnId="{8A78CC68-5D72-47C0-B883-7F88BC98DC28}">
      <dgm:prSet/>
      <dgm:spPr/>
      <dgm:t>
        <a:bodyPr/>
        <a:lstStyle/>
        <a:p>
          <a:endParaRPr lang="en-US"/>
        </a:p>
      </dgm:t>
    </dgm:pt>
    <dgm:pt modelId="{678C3BA4-A032-4856-BBA3-8CBCC9B86892}" type="sibTrans" cxnId="{8A78CC68-5D72-47C0-B883-7F88BC98DC28}">
      <dgm:prSet/>
      <dgm:spPr/>
      <dgm:t>
        <a:bodyPr/>
        <a:lstStyle/>
        <a:p>
          <a:endParaRPr lang="en-US"/>
        </a:p>
      </dgm:t>
    </dgm:pt>
    <dgm:pt modelId="{416D1686-A0E9-4742-B91D-163C46470F26}">
      <dgm:prSet custT="1"/>
      <dgm:spPr/>
      <dgm:t>
        <a:bodyPr/>
        <a:lstStyle/>
        <a:p>
          <a:r>
            <a:rPr lang="en-US" sz="3200" b="1" baseline="0" dirty="0">
              <a:solidFill>
                <a:schemeClr val="tx1"/>
              </a:solidFill>
              <a:latin typeface="Californian FB" panose="0207040306080B030204" pitchFamily="18" charset="0"/>
            </a:rPr>
            <a:t>Hermia</a:t>
          </a:r>
          <a:endParaRPr lang="en-US" sz="3200" b="1" dirty="0">
            <a:solidFill>
              <a:schemeClr val="tx1"/>
            </a:solidFill>
            <a:latin typeface="Californian FB" panose="0207040306080B030204" pitchFamily="18" charset="0"/>
          </a:endParaRPr>
        </a:p>
      </dgm:t>
    </dgm:pt>
    <dgm:pt modelId="{081BB2A2-DEED-4CCE-94DE-C0838B1FFA3A}" type="parTrans" cxnId="{46FC98E6-657E-4B4E-95B9-CFEA58EFDA57}">
      <dgm:prSet/>
      <dgm:spPr/>
      <dgm:t>
        <a:bodyPr/>
        <a:lstStyle/>
        <a:p>
          <a:endParaRPr lang="en-US"/>
        </a:p>
      </dgm:t>
    </dgm:pt>
    <dgm:pt modelId="{7FAC58B7-2A93-4602-9CC9-3ACFCB37F68D}" type="sibTrans" cxnId="{46FC98E6-657E-4B4E-95B9-CFEA58EFDA57}">
      <dgm:prSet/>
      <dgm:spPr/>
      <dgm:t>
        <a:bodyPr/>
        <a:lstStyle/>
        <a:p>
          <a:endParaRPr lang="en-US"/>
        </a:p>
      </dgm:t>
    </dgm:pt>
    <dgm:pt modelId="{7A01405D-613F-445A-B90D-858CC590BBAF}" type="pres">
      <dgm:prSet presAssocID="{7AA7F399-A65A-4F85-8063-A6F6F85C81AD}" presName="Name0" presStyleCnt="0">
        <dgm:presLayoutVars>
          <dgm:dir/>
          <dgm:resizeHandles val="exact"/>
        </dgm:presLayoutVars>
      </dgm:prSet>
      <dgm:spPr/>
    </dgm:pt>
    <dgm:pt modelId="{03B5A7CB-5DDB-4BD4-A3C8-1C82202D77E7}" type="pres">
      <dgm:prSet presAssocID="{A07D8E97-50C8-4BA0-B0CC-4173E3E3074F}" presName="node" presStyleLbl="node1" presStyleIdx="0" presStyleCnt="2" custScaleX="99181" custScaleY="93341">
        <dgm:presLayoutVars>
          <dgm:bulletEnabled val="1"/>
        </dgm:presLayoutVars>
      </dgm:prSet>
      <dgm:spPr/>
    </dgm:pt>
    <dgm:pt modelId="{85FEF451-908A-4EA9-8219-F91DA12D10F6}" type="pres">
      <dgm:prSet presAssocID="{678C3BA4-A032-4856-BBA3-8CBCC9B86892}" presName="sibTrans" presStyleLbl="sibTrans2D1" presStyleIdx="0" presStyleCnt="1"/>
      <dgm:spPr/>
    </dgm:pt>
    <dgm:pt modelId="{977D14E6-C84F-47F6-8223-5F21C6E0039A}" type="pres">
      <dgm:prSet presAssocID="{678C3BA4-A032-4856-BBA3-8CBCC9B86892}" presName="connectorText" presStyleLbl="sibTrans2D1" presStyleIdx="0" presStyleCnt="1"/>
      <dgm:spPr/>
    </dgm:pt>
    <dgm:pt modelId="{38961A19-0002-4A57-A709-2713ED27B7CF}" type="pres">
      <dgm:prSet presAssocID="{416D1686-A0E9-4742-B91D-163C46470F26}" presName="node" presStyleLbl="node1" presStyleIdx="1" presStyleCnt="2" custScaleX="66384" custScaleY="83697" custLinFactNeighborX="-86" custLinFactNeighborY="0">
        <dgm:presLayoutVars>
          <dgm:bulletEnabled val="1"/>
        </dgm:presLayoutVars>
      </dgm:prSet>
      <dgm:spPr/>
    </dgm:pt>
  </dgm:ptLst>
  <dgm:cxnLst>
    <dgm:cxn modelId="{44919D23-BA52-49CA-BFAD-E89887245ED8}" type="presOf" srcId="{416D1686-A0E9-4742-B91D-163C46470F26}" destId="{38961A19-0002-4A57-A709-2713ED27B7CF}" srcOrd="0" destOrd="0" presId="urn:microsoft.com/office/officeart/2005/8/layout/process1"/>
    <dgm:cxn modelId="{D7A47E3E-270C-47A8-963A-26A5350FF0A4}" type="presOf" srcId="{7AA7F399-A65A-4F85-8063-A6F6F85C81AD}" destId="{7A01405D-613F-445A-B90D-858CC590BBAF}" srcOrd="0" destOrd="0" presId="urn:microsoft.com/office/officeart/2005/8/layout/process1"/>
    <dgm:cxn modelId="{74E1FC42-CE54-40E6-AE77-C11D9E4B9A06}" type="presOf" srcId="{678C3BA4-A032-4856-BBA3-8CBCC9B86892}" destId="{977D14E6-C84F-47F6-8223-5F21C6E0039A}" srcOrd="1" destOrd="0" presId="urn:microsoft.com/office/officeart/2005/8/layout/process1"/>
    <dgm:cxn modelId="{9D520758-7C3F-488B-A216-947F54A80595}" type="presOf" srcId="{A07D8E97-50C8-4BA0-B0CC-4173E3E3074F}" destId="{03B5A7CB-5DDB-4BD4-A3C8-1C82202D77E7}" srcOrd="0" destOrd="0" presId="urn:microsoft.com/office/officeart/2005/8/layout/process1"/>
    <dgm:cxn modelId="{8A78CC68-5D72-47C0-B883-7F88BC98DC28}" srcId="{7AA7F399-A65A-4F85-8063-A6F6F85C81AD}" destId="{A07D8E97-50C8-4BA0-B0CC-4173E3E3074F}" srcOrd="0" destOrd="0" parTransId="{4E55E9A8-E120-43C0-B75B-E50D1471CD22}" sibTransId="{678C3BA4-A032-4856-BBA3-8CBCC9B86892}"/>
    <dgm:cxn modelId="{3E52D7BB-F60A-44EE-9278-4964127BB549}" type="presOf" srcId="{678C3BA4-A032-4856-BBA3-8CBCC9B86892}" destId="{85FEF451-908A-4EA9-8219-F91DA12D10F6}" srcOrd="0" destOrd="0" presId="urn:microsoft.com/office/officeart/2005/8/layout/process1"/>
    <dgm:cxn modelId="{46FC98E6-657E-4B4E-95B9-CFEA58EFDA57}" srcId="{7AA7F399-A65A-4F85-8063-A6F6F85C81AD}" destId="{416D1686-A0E9-4742-B91D-163C46470F26}" srcOrd="1" destOrd="0" parTransId="{081BB2A2-DEED-4CCE-94DE-C0838B1FFA3A}" sibTransId="{7FAC58B7-2A93-4602-9CC9-3ACFCB37F68D}"/>
    <dgm:cxn modelId="{1676AFDA-AD5A-489C-B7DE-EA79F37612AB}" type="presParOf" srcId="{7A01405D-613F-445A-B90D-858CC590BBAF}" destId="{03B5A7CB-5DDB-4BD4-A3C8-1C82202D77E7}" srcOrd="0" destOrd="0" presId="urn:microsoft.com/office/officeart/2005/8/layout/process1"/>
    <dgm:cxn modelId="{4E30EC14-42FE-436D-96B1-2C62FBE66217}" type="presParOf" srcId="{7A01405D-613F-445A-B90D-858CC590BBAF}" destId="{85FEF451-908A-4EA9-8219-F91DA12D10F6}" srcOrd="1" destOrd="0" presId="urn:microsoft.com/office/officeart/2005/8/layout/process1"/>
    <dgm:cxn modelId="{43D0EDB7-3C39-4F4B-9044-CF07AD1DD58B}" type="presParOf" srcId="{85FEF451-908A-4EA9-8219-F91DA12D10F6}" destId="{977D14E6-C84F-47F6-8223-5F21C6E0039A}" srcOrd="0" destOrd="0" presId="urn:microsoft.com/office/officeart/2005/8/layout/process1"/>
    <dgm:cxn modelId="{72E393BF-159C-43E1-9CAD-63B600840DAF}" type="presParOf" srcId="{7A01405D-613F-445A-B90D-858CC590BBAF}" destId="{38961A19-0002-4A57-A709-2713ED27B7CF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A7F399-A65A-4F85-8063-A6F6F85C81A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7D8E97-50C8-4BA0-B0CC-4173E3E3074F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3000" baseline="0" dirty="0">
              <a:latin typeface="Californian FB" panose="0207040306080B030204" pitchFamily="18" charset="0"/>
            </a:rPr>
            <a:t>Lysander and Demetrius </a:t>
          </a:r>
          <a:endParaRPr lang="en-US" sz="3000" dirty="0">
            <a:latin typeface="Californian FB" panose="0207040306080B030204" pitchFamily="18" charset="0"/>
          </a:endParaRPr>
        </a:p>
      </dgm:t>
    </dgm:pt>
    <dgm:pt modelId="{4E55E9A8-E120-43C0-B75B-E50D1471CD22}" type="parTrans" cxnId="{8A78CC68-5D72-47C0-B883-7F88BC98DC28}">
      <dgm:prSet/>
      <dgm:spPr/>
      <dgm:t>
        <a:bodyPr/>
        <a:lstStyle/>
        <a:p>
          <a:endParaRPr lang="en-US"/>
        </a:p>
      </dgm:t>
    </dgm:pt>
    <dgm:pt modelId="{678C3BA4-A032-4856-BBA3-8CBCC9B86892}" type="sibTrans" cxnId="{8A78CC68-5D72-47C0-B883-7F88BC98DC28}">
      <dgm:prSet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416D1686-A0E9-4742-B91D-163C46470F26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3200" b="1" baseline="0" dirty="0">
              <a:latin typeface="Californian FB" panose="0207040306080B030204" pitchFamily="18" charset="0"/>
            </a:rPr>
            <a:t>Helena</a:t>
          </a:r>
          <a:endParaRPr lang="en-US" sz="3200" b="1" dirty="0">
            <a:latin typeface="Californian FB" panose="0207040306080B030204" pitchFamily="18" charset="0"/>
          </a:endParaRPr>
        </a:p>
      </dgm:t>
    </dgm:pt>
    <dgm:pt modelId="{081BB2A2-DEED-4CCE-94DE-C0838B1FFA3A}" type="parTrans" cxnId="{46FC98E6-657E-4B4E-95B9-CFEA58EFDA57}">
      <dgm:prSet/>
      <dgm:spPr/>
      <dgm:t>
        <a:bodyPr/>
        <a:lstStyle/>
        <a:p>
          <a:endParaRPr lang="en-US"/>
        </a:p>
      </dgm:t>
    </dgm:pt>
    <dgm:pt modelId="{7FAC58B7-2A93-4602-9CC9-3ACFCB37F68D}" type="sibTrans" cxnId="{46FC98E6-657E-4B4E-95B9-CFEA58EFDA57}">
      <dgm:prSet/>
      <dgm:spPr/>
      <dgm:t>
        <a:bodyPr/>
        <a:lstStyle/>
        <a:p>
          <a:endParaRPr lang="en-US"/>
        </a:p>
      </dgm:t>
    </dgm:pt>
    <dgm:pt modelId="{7A01405D-613F-445A-B90D-858CC590BBAF}" type="pres">
      <dgm:prSet presAssocID="{7AA7F399-A65A-4F85-8063-A6F6F85C81AD}" presName="Name0" presStyleCnt="0">
        <dgm:presLayoutVars>
          <dgm:dir/>
          <dgm:resizeHandles val="exact"/>
        </dgm:presLayoutVars>
      </dgm:prSet>
      <dgm:spPr/>
    </dgm:pt>
    <dgm:pt modelId="{03B5A7CB-5DDB-4BD4-A3C8-1C82202D77E7}" type="pres">
      <dgm:prSet presAssocID="{A07D8E97-50C8-4BA0-B0CC-4173E3E3074F}" presName="node" presStyleLbl="node1" presStyleIdx="0" presStyleCnt="2" custScaleX="99181" custScaleY="93341" custLinFactNeighborX="-2156" custLinFactNeighborY="-1087">
        <dgm:presLayoutVars>
          <dgm:bulletEnabled val="1"/>
        </dgm:presLayoutVars>
      </dgm:prSet>
      <dgm:spPr/>
    </dgm:pt>
    <dgm:pt modelId="{85FEF451-908A-4EA9-8219-F91DA12D10F6}" type="pres">
      <dgm:prSet presAssocID="{678C3BA4-A032-4856-BBA3-8CBCC9B86892}" presName="sibTrans" presStyleLbl="sibTrans2D1" presStyleIdx="0" presStyleCnt="1"/>
      <dgm:spPr/>
    </dgm:pt>
    <dgm:pt modelId="{977D14E6-C84F-47F6-8223-5F21C6E0039A}" type="pres">
      <dgm:prSet presAssocID="{678C3BA4-A032-4856-BBA3-8CBCC9B86892}" presName="connectorText" presStyleLbl="sibTrans2D1" presStyleIdx="0" presStyleCnt="1"/>
      <dgm:spPr/>
    </dgm:pt>
    <dgm:pt modelId="{38961A19-0002-4A57-A709-2713ED27B7CF}" type="pres">
      <dgm:prSet presAssocID="{416D1686-A0E9-4742-B91D-163C46470F26}" presName="node" presStyleLbl="node1" presStyleIdx="1" presStyleCnt="2" custScaleX="66384" custScaleY="83697">
        <dgm:presLayoutVars>
          <dgm:bulletEnabled val="1"/>
        </dgm:presLayoutVars>
      </dgm:prSet>
      <dgm:spPr/>
    </dgm:pt>
  </dgm:ptLst>
  <dgm:cxnLst>
    <dgm:cxn modelId="{44919D23-BA52-49CA-BFAD-E89887245ED8}" type="presOf" srcId="{416D1686-A0E9-4742-B91D-163C46470F26}" destId="{38961A19-0002-4A57-A709-2713ED27B7CF}" srcOrd="0" destOrd="0" presId="urn:microsoft.com/office/officeart/2005/8/layout/process1"/>
    <dgm:cxn modelId="{D7A47E3E-270C-47A8-963A-26A5350FF0A4}" type="presOf" srcId="{7AA7F399-A65A-4F85-8063-A6F6F85C81AD}" destId="{7A01405D-613F-445A-B90D-858CC590BBAF}" srcOrd="0" destOrd="0" presId="urn:microsoft.com/office/officeart/2005/8/layout/process1"/>
    <dgm:cxn modelId="{74E1FC42-CE54-40E6-AE77-C11D9E4B9A06}" type="presOf" srcId="{678C3BA4-A032-4856-BBA3-8CBCC9B86892}" destId="{977D14E6-C84F-47F6-8223-5F21C6E0039A}" srcOrd="1" destOrd="0" presId="urn:microsoft.com/office/officeart/2005/8/layout/process1"/>
    <dgm:cxn modelId="{9D520758-7C3F-488B-A216-947F54A80595}" type="presOf" srcId="{A07D8E97-50C8-4BA0-B0CC-4173E3E3074F}" destId="{03B5A7CB-5DDB-4BD4-A3C8-1C82202D77E7}" srcOrd="0" destOrd="0" presId="urn:microsoft.com/office/officeart/2005/8/layout/process1"/>
    <dgm:cxn modelId="{8A78CC68-5D72-47C0-B883-7F88BC98DC28}" srcId="{7AA7F399-A65A-4F85-8063-A6F6F85C81AD}" destId="{A07D8E97-50C8-4BA0-B0CC-4173E3E3074F}" srcOrd="0" destOrd="0" parTransId="{4E55E9A8-E120-43C0-B75B-E50D1471CD22}" sibTransId="{678C3BA4-A032-4856-BBA3-8CBCC9B86892}"/>
    <dgm:cxn modelId="{3E52D7BB-F60A-44EE-9278-4964127BB549}" type="presOf" srcId="{678C3BA4-A032-4856-BBA3-8CBCC9B86892}" destId="{85FEF451-908A-4EA9-8219-F91DA12D10F6}" srcOrd="0" destOrd="0" presId="urn:microsoft.com/office/officeart/2005/8/layout/process1"/>
    <dgm:cxn modelId="{46FC98E6-657E-4B4E-95B9-CFEA58EFDA57}" srcId="{7AA7F399-A65A-4F85-8063-A6F6F85C81AD}" destId="{416D1686-A0E9-4742-B91D-163C46470F26}" srcOrd="1" destOrd="0" parTransId="{081BB2A2-DEED-4CCE-94DE-C0838B1FFA3A}" sibTransId="{7FAC58B7-2A93-4602-9CC9-3ACFCB37F68D}"/>
    <dgm:cxn modelId="{1676AFDA-AD5A-489C-B7DE-EA79F37612AB}" type="presParOf" srcId="{7A01405D-613F-445A-B90D-858CC590BBAF}" destId="{03B5A7CB-5DDB-4BD4-A3C8-1C82202D77E7}" srcOrd="0" destOrd="0" presId="urn:microsoft.com/office/officeart/2005/8/layout/process1"/>
    <dgm:cxn modelId="{4E30EC14-42FE-436D-96B1-2C62FBE66217}" type="presParOf" srcId="{7A01405D-613F-445A-B90D-858CC590BBAF}" destId="{85FEF451-908A-4EA9-8219-F91DA12D10F6}" srcOrd="1" destOrd="0" presId="urn:microsoft.com/office/officeart/2005/8/layout/process1"/>
    <dgm:cxn modelId="{43D0EDB7-3C39-4F4B-9044-CF07AD1DD58B}" type="presParOf" srcId="{85FEF451-908A-4EA9-8219-F91DA12D10F6}" destId="{977D14E6-C84F-47F6-8223-5F21C6E0039A}" srcOrd="0" destOrd="0" presId="urn:microsoft.com/office/officeart/2005/8/layout/process1"/>
    <dgm:cxn modelId="{72E393BF-159C-43E1-9CAD-63B600840DAF}" type="presParOf" srcId="{7A01405D-613F-445A-B90D-858CC590BBAF}" destId="{38961A19-0002-4A57-A709-2713ED27B7CF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B5A7CB-5DDB-4BD4-A3C8-1C82202D77E7}">
      <dsp:nvSpPr>
        <dsp:cNvPr id="0" name=""/>
        <dsp:cNvSpPr/>
      </dsp:nvSpPr>
      <dsp:spPr>
        <a:xfrm>
          <a:off x="730" y="563955"/>
          <a:ext cx="2521200" cy="14236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baseline="0" dirty="0">
              <a:latin typeface="Californian FB" panose="0207040306080B030204" pitchFamily="18" charset="0"/>
            </a:rPr>
            <a:t>Lysander and Demetrius </a:t>
          </a:r>
          <a:endParaRPr lang="en-US" sz="3000" kern="1200" dirty="0">
            <a:latin typeface="Californian FB" panose="0207040306080B030204" pitchFamily="18" charset="0"/>
          </a:endParaRPr>
        </a:p>
      </dsp:txBody>
      <dsp:txXfrm>
        <a:off x="42427" y="605652"/>
        <a:ext cx="2437806" cy="1340254"/>
      </dsp:txXfrm>
    </dsp:sp>
    <dsp:sp modelId="{85FEF451-908A-4EA9-8219-F91DA12D10F6}">
      <dsp:nvSpPr>
        <dsp:cNvPr id="0" name=""/>
        <dsp:cNvSpPr/>
      </dsp:nvSpPr>
      <dsp:spPr>
        <a:xfrm>
          <a:off x="2775915" y="960569"/>
          <a:ext cx="538444" cy="6304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2775915" y="1086653"/>
        <a:ext cx="376911" cy="378252"/>
      </dsp:txXfrm>
    </dsp:sp>
    <dsp:sp modelId="{38961A19-0002-4A57-A709-2713ED27B7CF}">
      <dsp:nvSpPr>
        <dsp:cNvPr id="0" name=""/>
        <dsp:cNvSpPr/>
      </dsp:nvSpPr>
      <dsp:spPr>
        <a:xfrm>
          <a:off x="3537865" y="637501"/>
          <a:ext cx="1687494" cy="12765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baseline="0" dirty="0">
              <a:solidFill>
                <a:schemeClr val="tx1"/>
              </a:solidFill>
              <a:latin typeface="Californian FB" panose="0207040306080B030204" pitchFamily="18" charset="0"/>
            </a:rPr>
            <a:t>Hermia</a:t>
          </a:r>
          <a:endParaRPr lang="en-US" sz="3200" b="1" kern="1200" dirty="0">
            <a:solidFill>
              <a:schemeClr val="tx1"/>
            </a:solidFill>
            <a:latin typeface="Californian FB" panose="0207040306080B030204" pitchFamily="18" charset="0"/>
          </a:endParaRPr>
        </a:p>
      </dsp:txBody>
      <dsp:txXfrm>
        <a:off x="3575254" y="674890"/>
        <a:ext cx="1612716" cy="12017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B5A7CB-5DDB-4BD4-A3C8-1C82202D77E7}">
      <dsp:nvSpPr>
        <dsp:cNvPr id="0" name=""/>
        <dsp:cNvSpPr/>
      </dsp:nvSpPr>
      <dsp:spPr>
        <a:xfrm>
          <a:off x="0" y="425354"/>
          <a:ext cx="2526440" cy="1426606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baseline="0" dirty="0">
              <a:latin typeface="Californian FB" panose="0207040306080B030204" pitchFamily="18" charset="0"/>
            </a:rPr>
            <a:t>Lysander and Demetrius </a:t>
          </a:r>
          <a:endParaRPr lang="en-US" sz="3000" kern="1200" dirty="0">
            <a:latin typeface="Californian FB" panose="0207040306080B030204" pitchFamily="18" charset="0"/>
          </a:endParaRPr>
        </a:p>
      </dsp:txBody>
      <dsp:txXfrm>
        <a:off x="41784" y="467138"/>
        <a:ext cx="2442872" cy="1343038"/>
      </dsp:txXfrm>
    </dsp:sp>
    <dsp:sp modelId="{85FEF451-908A-4EA9-8219-F91DA12D10F6}">
      <dsp:nvSpPr>
        <dsp:cNvPr id="0" name=""/>
        <dsp:cNvSpPr/>
      </dsp:nvSpPr>
      <dsp:spPr>
        <a:xfrm rot="18256">
          <a:off x="2781349" y="832289"/>
          <a:ext cx="540423" cy="6317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2781350" y="958205"/>
        <a:ext cx="378296" cy="379039"/>
      </dsp:txXfrm>
    </dsp:sp>
    <dsp:sp modelId="{38961A19-0002-4A57-A709-2713ED27B7CF}">
      <dsp:nvSpPr>
        <dsp:cNvPr id="0" name=""/>
        <dsp:cNvSpPr/>
      </dsp:nvSpPr>
      <dsp:spPr>
        <a:xfrm>
          <a:off x="3546093" y="515666"/>
          <a:ext cx="1691001" cy="1279209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baseline="0" dirty="0">
              <a:latin typeface="Californian FB" panose="0207040306080B030204" pitchFamily="18" charset="0"/>
            </a:rPr>
            <a:t>Helena</a:t>
          </a:r>
          <a:endParaRPr lang="en-US" sz="3200" b="1" kern="1200" dirty="0">
            <a:latin typeface="Californian FB" panose="0207040306080B030204" pitchFamily="18" charset="0"/>
          </a:endParaRPr>
        </a:p>
      </dsp:txBody>
      <dsp:txXfrm>
        <a:off x="3583560" y="553133"/>
        <a:ext cx="1616067" cy="12042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F4E480B-94D6-46F9-A2B6-B98D311FDC19}"/>
              </a:ext>
            </a:extLst>
          </p:cNvPr>
          <p:cNvGrpSpPr/>
          <p:nvPr/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DC8E2D9-6729-4614-8667-C1016D3182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CEEBB1-1A1F-4A2C-B805-719CF98F6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540000"/>
            <a:ext cx="11090273" cy="3798000"/>
          </a:xfrm>
        </p:spPr>
        <p:txBody>
          <a:bodyPr anchor="b"/>
          <a:lstStyle>
            <a:lvl1pPr algn="l"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6CC87B-ED2D-4303-BD40-E7AF14C03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4508500"/>
            <a:ext cx="7345362" cy="1800224"/>
          </a:xfrm>
        </p:spPr>
        <p:txBody>
          <a:bodyPr/>
          <a:lstStyle>
            <a:lvl1pPr marL="0" indent="0" algn="l">
              <a:buNone/>
              <a:defRPr sz="16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880B4-5679-491C-963F-EC47B048C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3/21/22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65D6D-3F98-4BE8-A069-B96409902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CD51D-8E06-4959-88C9-647415079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31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C461672-F18A-4768-9850-0531FD3720BA}"/>
              </a:ext>
            </a:extLst>
          </p:cNvPr>
          <p:cNvGrpSpPr/>
          <p:nvPr/>
        </p:nvGrpSpPr>
        <p:grpSpPr>
          <a:xfrm rot="10800000">
            <a:off x="5921828" y="2876440"/>
            <a:ext cx="6270171" cy="3981559"/>
            <a:chOff x="0" y="0"/>
            <a:chExt cx="108000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A73898-D78C-45F9-AFC1-2AB16F6725C2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FC423E3-700B-43D6-A2CB-F3C871632C20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F05B2A-1EC7-4131-B899-C7ECB9A502EB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0" y="-1"/>
            <a:ext cx="9361714" cy="4680857"/>
            <a:chOff x="0" y="0"/>
            <a:chExt cx="2880000" cy="1440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7711D4C-4FFE-4151-B53D-60890F0F5827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9D6393-413D-4151-BC2C-43161BE4A799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A96370B9-6459-4B05-9A8B-A9E7FA8966CD}"/>
              </a:ext>
            </a:extLst>
          </p:cNvPr>
          <p:cNvSpPr>
            <a:spLocks noChangeAspect="1"/>
          </p:cNvSpPr>
          <p:nvPr/>
        </p:nvSpPr>
        <p:spPr>
          <a:xfrm rot="10800000">
            <a:off x="8430794" y="3096793"/>
            <a:ext cx="3761205" cy="37612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3AC0C6-74C3-4E55-AA42-A9F1A4B1B210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2C27A4-86D3-4C83-8022-E37A8672A9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F1FF59-E1BE-4475-953B-5BF6FBC10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090273" cy="18002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F1F045-44C5-4165-A640-4E4D33A59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40000" y="2528887"/>
            <a:ext cx="11090276" cy="3779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7047A-D05B-44E9-A240-BDB881C42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3/21/22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CB2E8-A68D-478D-A728-C9612848C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E4F1D-3280-4DB5-B2E0-DA7F1071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5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C627D45-FE54-49FF-A37F-6206993AEFD8}"/>
              </a:ext>
            </a:extLst>
          </p:cNvPr>
          <p:cNvGrpSpPr/>
          <p:nvPr/>
        </p:nvGrpSpPr>
        <p:grpSpPr>
          <a:xfrm>
            <a:off x="0" y="-3"/>
            <a:ext cx="12192000" cy="6858003"/>
            <a:chOff x="0" y="-3"/>
            <a:chExt cx="12192000" cy="6858003"/>
          </a:xfrm>
        </p:grpSpPr>
        <p:sp useBgFill="1">
          <p:nvSpPr>
            <p:cNvPr id="8" name="Rectangle 7">
              <a:extLst>
                <a:ext uri="{FF2B5EF4-FFF2-40B4-BE49-F238E27FC236}">
                  <a16:creationId xmlns:a16="http://schemas.microsoft.com/office/drawing/2014/main" id="{879CEFA6-CCA5-4FEF-B53D-E74B1E67E9C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CFCD768-2100-4B20-87EF-9F92EFBD8FA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000" y="-3"/>
              <a:ext cx="11520000" cy="5760000"/>
              <a:chOff x="5981700" y="-1"/>
              <a:chExt cx="6042660" cy="302133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0D1B599-DFF1-4E00-9EAE-EE32BD7B4860}"/>
                  </a:ext>
                </a:extLst>
              </p:cNvPr>
              <p:cNvSpPr/>
              <p:nvPr/>
            </p:nvSpPr>
            <p:spPr>
              <a:xfrm>
                <a:off x="900303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0FCF7F6-290B-4DE7-BA60-863CBF95C2AF}"/>
                  </a:ext>
                </a:extLst>
              </p:cNvPr>
              <p:cNvSpPr/>
              <p:nvPr/>
            </p:nvSpPr>
            <p:spPr>
              <a:xfrm flipH="1">
                <a:off x="598170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9358AB-E1C9-402B-9F3F-28B4F50DAC6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78C24EC-8C5D-4A7E-9D57-C752E0DC94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538000"/>
              <a:ext cx="4320000" cy="432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6C0B30A-4855-4424-B3A8-AC110CA8356F}"/>
                </a:ext>
              </a:extLst>
            </p:cNvPr>
            <p:cNvGrpSpPr/>
            <p:nvPr/>
          </p:nvGrpSpPr>
          <p:grpSpPr>
            <a:xfrm rot="10800000">
              <a:off x="1" y="2948940"/>
              <a:ext cx="7818118" cy="3909059"/>
              <a:chOff x="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C119EB9-1A9A-45A4-AE16-9968A70C5C35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A5B7B85-4DC3-4343-B734-4852DD5DF033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3F3733E-DBA5-4A25-9315-B7A1A5E7A1FF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521786"/>
              <a:ext cx="6336213" cy="633621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AAB30D07-BE85-45CD-8055-8C57B00E29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7FFCCA-9DBF-4E0A-BDC6-F7B8F39BD7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12238" y="539999"/>
            <a:ext cx="2628900" cy="57687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1F1B23-21CD-4A3B-938B-5502019A1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50863" y="539999"/>
            <a:ext cx="8245475" cy="57687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9C884-5A98-4C01-BB89-098AC6966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3/21/22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54D22-9CD7-4FC6-9444-21948246C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ECC14-D66C-401A-A0C9-DFCA5533A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20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67416F32-9D98-4340-82E8-E90CE00AD2AC}"/>
              </a:ext>
            </a:extLst>
          </p:cNvPr>
          <p:cNvGrpSpPr/>
          <p:nvPr/>
        </p:nvGrpSpPr>
        <p:grpSpPr>
          <a:xfrm flipV="1">
            <a:off x="0" y="-1"/>
            <a:ext cx="12191999" cy="6861601"/>
            <a:chOff x="0" y="-1"/>
            <a:chExt cx="12191999" cy="686160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6375AB4-82BB-418F-A50F-6180F68724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FDD54B2-4A3F-4BFE-8FF0-82CA73F4AE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0280" y="2148106"/>
              <a:ext cx="4320000" cy="4320000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0876F96-77AB-4E72-B1D2-FA45F4E3C0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6347046" cy="6347046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B08A2E9-6518-449E-940B-8518A1D850BB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0" y="-1"/>
              <a:ext cx="10800000" cy="6858000"/>
              <a:chOff x="2328000" y="0"/>
              <a:chExt cx="2880000" cy="144000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0A86BE0-76B3-4EA0-BA2D-05266013A814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BA13564-810C-4398-AA63-67B020811FCB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555E1EF-6216-47FA-BBCA-7C0C8C2DAB8C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6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D8D85657-6A77-4466-887F-EE948B9CD2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D35498-B0C3-40BD-9407-6D0C0587E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2F85E-0893-4D8C-816A-5193CC6DC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0000">
              <a:defRPr/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46A9C-9655-49F5-85B3-A8A37F4F5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3/21/22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F896C-71D7-487F-A1B9-CBBE6DF4D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228E8-7B8A-4153-BEB2-BD5A69F25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771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E54407D-DBA4-414C-ACA5-30D7B87C652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BD518BC-8E44-4DAA-A8B9-2CFBD91DCDCD}"/>
                </a:ext>
              </a:extLst>
            </p:cNvPr>
            <p:cNvSpPr/>
            <p:nvPr/>
          </p:nvSpPr>
          <p:spPr>
            <a:xfrm rot="10800000" flipH="1">
              <a:off x="0" y="2019649"/>
              <a:ext cx="4838350" cy="483835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67C3660-39CD-431D-8E64-37508FFEAC9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603875" y="0"/>
              <a:ext cx="6521820" cy="3260910"/>
              <a:chOff x="0" y="0"/>
              <a:chExt cx="2880000" cy="144000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4CCE569-E461-438A-A235-B96A542AF82F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3F9DF1F-1F74-476C-AD41-22AC3F8A65A0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BE49ED5-9713-43D1-AE9E-3F9FE557407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21A2854-1482-4441-85EA-D7B9F3EF56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887" y="2538000"/>
              <a:ext cx="4320000" cy="4320000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ED36A6D-894D-44DA-851C-345A414F3F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36F1DF-CD42-4695-A7D0-2F5B19305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7345362" cy="5768725"/>
          </a:xfrm>
        </p:spPr>
        <p:txBody>
          <a:bodyPr anchor="t"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49160-0F86-4FCA-8718-6980E99C7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75612" y="540000"/>
            <a:ext cx="3565523" cy="5768725"/>
          </a:xfrm>
        </p:spPr>
        <p:txBody>
          <a:bodyPr anchor="t"/>
          <a:lstStyle>
            <a:lvl1pPr marL="0" indent="0">
              <a:buNone/>
              <a:defRPr sz="1800" cap="all" spc="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C6CBB-DABA-4F2E-8574-46747E15E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3/21/22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F86BC-9ECC-439C-BF2E-F0B7EF193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42552-C4C9-44EE-B7CB-5A652393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394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5774299-531D-4CAC-881D-7EB68BC99FCC}"/>
              </a:ext>
            </a:extLst>
          </p:cNvPr>
          <p:cNvGrpSpPr/>
          <p:nvPr/>
        </p:nvGrpSpPr>
        <p:grpSpPr>
          <a:xfrm>
            <a:off x="0" y="-3"/>
            <a:ext cx="12192000" cy="6858003"/>
            <a:chOff x="0" y="-3"/>
            <a:chExt cx="12192000" cy="6858003"/>
          </a:xfrm>
        </p:grpSpPr>
        <p:sp useBgFill="1">
          <p:nvSpPr>
            <p:cNvPr id="9" name="Rectangle 8">
              <a:extLst>
                <a:ext uri="{FF2B5EF4-FFF2-40B4-BE49-F238E27FC236}">
                  <a16:creationId xmlns:a16="http://schemas.microsoft.com/office/drawing/2014/main" id="{A17676CF-DDCC-48C1-AC68-CDA0B9E47FD8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052D363-F6F5-455B-A2F2-A12B30CEE52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000" y="-3"/>
              <a:ext cx="11520000" cy="5760000"/>
              <a:chOff x="5981700" y="-1"/>
              <a:chExt cx="6042660" cy="302133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0C396B8-00CA-4AE9-A0A5-B4E2B2A2AC07}"/>
                  </a:ext>
                </a:extLst>
              </p:cNvPr>
              <p:cNvSpPr/>
              <p:nvPr/>
            </p:nvSpPr>
            <p:spPr>
              <a:xfrm>
                <a:off x="900303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6660166-3107-4058-A259-59B0527306BD}"/>
                  </a:ext>
                </a:extLst>
              </p:cNvPr>
              <p:cNvSpPr/>
              <p:nvPr/>
            </p:nvSpPr>
            <p:spPr>
              <a:xfrm flipH="1">
                <a:off x="598170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2BE934E-3063-4D0F-AFDE-68D58D336CB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39660FA-744A-4CB3-9BED-C59793E3BF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538000"/>
              <a:ext cx="4320000" cy="432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E313EEC-733B-4019-8A0B-3FA768B8DB7A}"/>
                </a:ext>
              </a:extLst>
            </p:cNvPr>
            <p:cNvGrpSpPr/>
            <p:nvPr/>
          </p:nvGrpSpPr>
          <p:grpSpPr>
            <a:xfrm rot="10800000">
              <a:off x="1" y="2948940"/>
              <a:ext cx="7818118" cy="3909059"/>
              <a:chOff x="0" y="0"/>
              <a:chExt cx="2880000" cy="144000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21FE91F-780C-4ABD-ADE8-0EFDB7196A10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09EA389-EE78-4475-A390-5EDED23C2D6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E492A94-8867-4C62-9D40-4023C41E0AF8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521786"/>
              <a:ext cx="6336213" cy="633621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A3DAD7C5-BA12-4557-8BC4-72C69B0D59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412EC-56C0-4009-B2E3-D63F9EECB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11090275" cy="1209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0C84F-F3B7-4BF4-A328-BCF5ADD329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929600"/>
            <a:ext cx="5437186" cy="4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19CD5-DBB4-4749-980D-B5B40ECB6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50" y="1929600"/>
            <a:ext cx="5437186" cy="4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FC378-6572-43DF-8344-59DE8122C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3/21/22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67A14-246A-4DDF-865C-68F6E1690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74B6D-E110-478C-94B9-2F8199E58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885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130F7E5-A40E-4C9C-8E4F-3935B9182C4A}"/>
              </a:ext>
            </a:extLst>
          </p:cNvPr>
          <p:cNvGrpSpPr/>
          <p:nvPr/>
        </p:nvGrpSpPr>
        <p:grpSpPr>
          <a:xfrm>
            <a:off x="0" y="-2"/>
            <a:ext cx="12191999" cy="6858001"/>
            <a:chOff x="0" y="-2"/>
            <a:chExt cx="12191999" cy="685800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E67B504-02A7-4203-87D0-07D333D71917}"/>
                </a:ext>
              </a:extLst>
            </p:cNvPr>
            <p:cNvSpPr/>
            <p:nvPr/>
          </p:nvSpPr>
          <p:spPr>
            <a:xfrm>
              <a:off x="7995665" y="2562224"/>
              <a:ext cx="4196334" cy="429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34000">
                  <a:schemeClr val="accent3">
                    <a:alpha val="20000"/>
                  </a:schemeClr>
                </a:gs>
                <a:gs pos="65000">
                  <a:schemeClr val="accent3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A1158F3-E1C3-400D-8505-628DB94365CE}"/>
                </a:ext>
              </a:extLst>
            </p:cNvPr>
            <p:cNvGrpSpPr/>
            <p:nvPr/>
          </p:nvGrpSpPr>
          <p:grpSpPr>
            <a:xfrm rot="16200000">
              <a:off x="2295528" y="-2295528"/>
              <a:ext cx="6858000" cy="11449051"/>
              <a:chOff x="0" y="2333625"/>
              <a:chExt cx="9515474" cy="3766109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AEADDCE-3295-4F24-8700-C93B5457C2B7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F95C76A-5429-458C-BC9D-E1053EF7B84F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D0E8A42-259A-43FA-B284-B459D736409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583369" y="-3583369"/>
              <a:ext cx="4713262" cy="11880000"/>
              <a:chOff x="1" y="0"/>
              <a:chExt cx="8305797" cy="685800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900B4F1-619C-4C0E-B749-1843F22C946A}"/>
                  </a:ext>
                </a:extLst>
              </p:cNvPr>
              <p:cNvSpPr/>
              <p:nvPr/>
            </p:nvSpPr>
            <p:spPr>
              <a:xfrm>
                <a:off x="931" y="342900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E6F70BB-DCCC-4CF0-B5BB-95A965A99947}"/>
                  </a:ext>
                </a:extLst>
              </p:cNvPr>
              <p:cNvSpPr/>
              <p:nvPr/>
            </p:nvSpPr>
            <p:spPr>
              <a:xfrm flipV="1">
                <a:off x="1" y="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3E6C50C-C1DA-44E1-B254-3B7228879DCD}"/>
                </a:ext>
              </a:extLst>
            </p:cNvPr>
            <p:cNvGrpSpPr/>
            <p:nvPr/>
          </p:nvGrpSpPr>
          <p:grpSpPr>
            <a:xfrm>
              <a:off x="2676525" y="0"/>
              <a:ext cx="9515473" cy="3766109"/>
              <a:chOff x="2333625" y="2433367"/>
              <a:chExt cx="9897159" cy="376610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FC6EEED-A40A-4D1C-BE6B-11DD62770607}"/>
                  </a:ext>
                </a:extLst>
              </p:cNvPr>
              <p:cNvSpPr/>
              <p:nvPr/>
            </p:nvSpPr>
            <p:spPr>
              <a:xfrm>
                <a:off x="728220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27FF3FB-FDFC-4659-A7D6-ABED74010E82}"/>
                  </a:ext>
                </a:extLst>
              </p:cNvPr>
              <p:cNvSpPr/>
              <p:nvPr/>
            </p:nvSpPr>
            <p:spPr>
              <a:xfrm flipH="1">
                <a:off x="233362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1548ED5-6668-4672-88DC-40E92508ACA2}"/>
                </a:ext>
              </a:extLst>
            </p:cNvPr>
            <p:cNvGrpSpPr/>
            <p:nvPr/>
          </p:nvGrpSpPr>
          <p:grpSpPr>
            <a:xfrm>
              <a:off x="0" y="0"/>
              <a:ext cx="9515473" cy="3766109"/>
              <a:chOff x="0" y="2333625"/>
              <a:chExt cx="9515473" cy="3766109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75AE1B2-E73F-4E6E-AAFB-FB1C02684D32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750F2D6-C0E1-4AFE-AB87-083292737609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4ECC0D66-F2BE-4BF4-87F6-CE618B5C891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0BCA11-08C2-4C9A-B0A3-31C9051C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11090273" cy="1210396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2CEB0-C969-40EA-A5E2-8D875E28A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929783"/>
            <a:ext cx="5448052" cy="792161"/>
          </a:xfrm>
        </p:spPr>
        <p:txBody>
          <a:bodyPr anchor="b"/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F41A6-112E-4305-A0BA-6E119A77A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000" y="2937844"/>
            <a:ext cx="5437186" cy="3376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C672C5-31B9-443B-8DEE-5523646891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3949" y="1929782"/>
            <a:ext cx="5437187" cy="792000"/>
          </a:xfrm>
        </p:spPr>
        <p:txBody>
          <a:bodyPr anchor="b"/>
          <a:lstStyle>
            <a:lvl1pPr marL="0" indent="0">
              <a:buNone/>
              <a:defRPr sz="1600" b="0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D18B9D-8B21-4249-A3AD-8FBE48F0F5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3950" y="2937844"/>
            <a:ext cx="5437186" cy="3376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B60881-13B2-4064-84FB-6D071F36C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3/21/22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9FCE5D-D5EF-485D-97FA-2614FF964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F204FC-4F66-417C-8E4B-74772ED05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552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521FD20-B9D4-4FD1-9AAD-F4157555AD62}"/>
              </a:ext>
            </a:extLst>
          </p:cNvPr>
          <p:cNvGrpSpPr/>
          <p:nvPr/>
        </p:nvGrpSpPr>
        <p:grpSpPr>
          <a:xfrm rot="10800000">
            <a:off x="1392000" y="0"/>
            <a:ext cx="10800000" cy="6858000"/>
            <a:chOff x="0" y="0"/>
            <a:chExt cx="108000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7477A35-8424-45D6-A66E-8ACFA6C405B5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BFBA1CE-E9AC-40C0-A7F9-E5671F5FEF9C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0C2729A-59F8-46A4-9AAA-7665E5966E2D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-1714500" y="1714500"/>
            <a:ext cx="6858000" cy="3429000"/>
            <a:chOff x="0" y="0"/>
            <a:chExt cx="2880000" cy="1440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3EBBB96-590D-4704-87AD-A00AE2424DE8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89BAB7D-5298-40B9-910B-136D0C6A9934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F323EA00-E168-4864-883B-358A7CDF9153}"/>
              </a:ext>
            </a:extLst>
          </p:cNvPr>
          <p:cNvSpPr>
            <a:spLocks noChangeAspect="1"/>
          </p:cNvSpPr>
          <p:nvPr/>
        </p:nvSpPr>
        <p:spPr>
          <a:xfrm rot="10800000">
            <a:off x="5602287" y="268286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4F2DFA-2F27-43FB-B08C-0787FA44B0D1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750354-CD8D-4A3B-A7AC-04622BCB049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ED3C6-DA43-4D1C-9056-407A4FB1C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6"/>
            <a:ext cx="11090275" cy="5759450"/>
          </a:xfrm>
        </p:spPr>
        <p:txBody>
          <a:bodyPr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0CEB41-E921-45ED-951A-861E31E01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3/21/22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6B422D-769C-4E63-8763-ABBB88500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38FB6F-2D68-40C0-B628-142011F34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13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ED88E92-14F3-4B58-9E48-1D79E139A89E}"/>
              </a:ext>
            </a:extLst>
          </p:cNvPr>
          <p:cNvGrpSpPr/>
          <p:nvPr/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6466AE7-32B6-4334-AF41-B9387E6726C5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59C09F8-90CD-443F-9AA1-D08C56A605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C7304AB-BE7D-45AC-A876-4A24543AE5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E11922B-DDB3-46D7-B1BD-C1CCDB3C42E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580F8F6-E662-4BCD-AC9C-7E5DDBD5A773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A333FE5-ADB0-48EE-A1A6-9AA36DA343A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B09CD4F-6DF4-48AA-BD35-23E3F2A643F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2223219-ACCC-42F2-A1B4-E3C8C8AB12A4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510B0E9-9BA0-4357-9E04-554C19BAAC89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F06DA80-525A-4C9E-A441-50630AA772A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841E027-8E53-4FEB-8605-2124D85731C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D871A2-AE80-4408-AA95-DC60D132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3/21/22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122A1-7B97-4979-B319-1CE0A4A49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09A76-7DCD-477A-A6BA-EEA63FF94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437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D5C0F5C-A529-490C-8941-78F10C6A00D3}"/>
              </a:ext>
            </a:extLst>
          </p:cNvPr>
          <p:cNvGrpSpPr/>
          <p:nvPr/>
        </p:nvGrpSpPr>
        <p:grpSpPr>
          <a:xfrm flipH="1">
            <a:off x="0" y="0"/>
            <a:ext cx="12191999" cy="6858001"/>
            <a:chOff x="0" y="-2"/>
            <a:chExt cx="12191999" cy="68580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4A8D739-B942-4545-9459-A6CAF0444D1F}"/>
                </a:ext>
              </a:extLst>
            </p:cNvPr>
            <p:cNvSpPr/>
            <p:nvPr/>
          </p:nvSpPr>
          <p:spPr>
            <a:xfrm>
              <a:off x="7995665" y="2562224"/>
              <a:ext cx="4196334" cy="429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34000">
                  <a:schemeClr val="accent3">
                    <a:alpha val="20000"/>
                  </a:schemeClr>
                </a:gs>
                <a:gs pos="65000">
                  <a:schemeClr val="accent3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BB38CCA-110B-4404-9363-BFFA76C096D2}"/>
                </a:ext>
              </a:extLst>
            </p:cNvPr>
            <p:cNvGrpSpPr/>
            <p:nvPr/>
          </p:nvGrpSpPr>
          <p:grpSpPr>
            <a:xfrm rot="16200000">
              <a:off x="2295528" y="-2295528"/>
              <a:ext cx="6858000" cy="11449051"/>
              <a:chOff x="0" y="2333625"/>
              <a:chExt cx="9515474" cy="3766109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223FE99-C58F-4A56-8F8E-2942FF74E4BD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BBD4511-8AB6-4BD3-8410-7FB3EC8D42B2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A8CA067-2248-4BD3-B56E-2C014AEB2273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583369" y="-3583369"/>
              <a:ext cx="4713262" cy="11880000"/>
              <a:chOff x="1" y="0"/>
              <a:chExt cx="8305797" cy="6858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C017B9B-2727-4255-8F80-9D4C2A5AE297}"/>
                  </a:ext>
                </a:extLst>
              </p:cNvPr>
              <p:cNvSpPr/>
              <p:nvPr/>
            </p:nvSpPr>
            <p:spPr>
              <a:xfrm>
                <a:off x="931" y="342900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93C5F16-BC47-4707-B6B7-DC5262ACDC51}"/>
                  </a:ext>
                </a:extLst>
              </p:cNvPr>
              <p:cNvSpPr/>
              <p:nvPr/>
            </p:nvSpPr>
            <p:spPr>
              <a:xfrm flipV="1">
                <a:off x="1" y="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E88FE13-0734-4BB3-B4D1-7C53A194DA84}"/>
                </a:ext>
              </a:extLst>
            </p:cNvPr>
            <p:cNvGrpSpPr/>
            <p:nvPr/>
          </p:nvGrpSpPr>
          <p:grpSpPr>
            <a:xfrm>
              <a:off x="2676525" y="0"/>
              <a:ext cx="9515473" cy="3766109"/>
              <a:chOff x="2333625" y="2433367"/>
              <a:chExt cx="9897159" cy="3766109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C9B7EF7-1EDF-4AC7-8E40-C2801783AC85}"/>
                  </a:ext>
                </a:extLst>
              </p:cNvPr>
              <p:cNvSpPr/>
              <p:nvPr/>
            </p:nvSpPr>
            <p:spPr>
              <a:xfrm>
                <a:off x="728220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25CA0A0-9A3F-498E-983D-B3285EF5AD9A}"/>
                  </a:ext>
                </a:extLst>
              </p:cNvPr>
              <p:cNvSpPr/>
              <p:nvPr/>
            </p:nvSpPr>
            <p:spPr>
              <a:xfrm flipH="1">
                <a:off x="233362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5171814-E4F0-44B5-BC3F-588512210991}"/>
                </a:ext>
              </a:extLst>
            </p:cNvPr>
            <p:cNvGrpSpPr/>
            <p:nvPr/>
          </p:nvGrpSpPr>
          <p:grpSpPr>
            <a:xfrm>
              <a:off x="0" y="0"/>
              <a:ext cx="9515473" cy="3766109"/>
              <a:chOff x="0" y="2333625"/>
              <a:chExt cx="9515473" cy="3766109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E666ACD-EB1C-4732-971B-C3B26061DB82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A4E213B-7F96-44C1-90B3-B72E9387BF73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FE392AA-35E5-40E5-9309-284A0C5410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A8188C-9713-46E1-AA5C-C84FE515F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4511425" cy="277177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192CC-893A-4A84-A7E9-F389D83F0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0" y="540000"/>
            <a:ext cx="6408736" cy="5759450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CC7765-7D44-43DD-A1DF-419D3E1C6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0000" y="3536950"/>
            <a:ext cx="4511426" cy="2771775"/>
          </a:xfrm>
        </p:spPr>
        <p:txBody>
          <a:bodyPr/>
          <a:lstStyle>
            <a:lvl1pPr marL="0" indent="0">
              <a:buNone/>
              <a:defRPr sz="1600" cap="all" spc="3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36875-AFB0-4905-8C9E-A72B4F597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3/21/22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37ABF-7E70-4E45-A67B-C503BF182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016CA-2983-47BF-BA09-2130A40C8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257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97E00A2-2906-4C97-9D1F-C789D3ADD373}"/>
              </a:ext>
            </a:extLst>
          </p:cNvPr>
          <p:cNvGrpSpPr/>
          <p:nvPr/>
        </p:nvGrpSpPr>
        <p:grpSpPr>
          <a:xfrm rot="10800000">
            <a:off x="1392000" y="0"/>
            <a:ext cx="10800000" cy="6858000"/>
            <a:chOff x="0" y="0"/>
            <a:chExt cx="10800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9CE8EF9-87D6-47FD-B7D3-2D48D8E48AC3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784998E-9D37-4D0D-889A-C67531E5295C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575B0B-C502-438E-967C-64D268031426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-1714500" y="1714500"/>
            <a:ext cx="6858000" cy="3429000"/>
            <a:chOff x="0" y="0"/>
            <a:chExt cx="2880000" cy="1440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FC29931-00EB-4F74-BE4C-172A4C282A26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89B4C87-FDD3-406D-BE06-3ABF69905E03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D817A89-A0E1-4190-90AE-0571E6CE8FC6}"/>
              </a:ext>
            </a:extLst>
          </p:cNvPr>
          <p:cNvSpPr>
            <a:spLocks noChangeAspect="1"/>
          </p:cNvSpPr>
          <p:nvPr/>
        </p:nvSpPr>
        <p:spPr>
          <a:xfrm rot="10800000">
            <a:off x="5602287" y="268286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D20388-C666-4992-920D-5F034214950C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AB0CC3-A07E-43B8-9B34-0A67C1806D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800A6-9706-4B81-B957-C950A5F77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4511425" cy="277177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17652B-AA0D-4574-AF1D-7F7442D84B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2400" y="549275"/>
            <a:ext cx="6408736" cy="57594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A19547-D24B-4BD1-8C26-318450B17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9999" y="3536950"/>
            <a:ext cx="4511425" cy="2771774"/>
          </a:xfrm>
        </p:spPr>
        <p:txBody>
          <a:bodyPr/>
          <a:lstStyle>
            <a:lvl1pPr marL="0" indent="0">
              <a:buNone/>
              <a:defRPr sz="1600" cap="all" spc="3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A22E6-7E01-4547-8555-B2C197543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3/21/22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0F6BEC-98F3-43FE-BA9B-B046D8917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FAF54-57F0-46F9-A1BA-B554E140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176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749C77-AA3A-4DA0-9E20-32FCD2B8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101135" cy="1809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8DC81A-9B5E-4A92-AA7B-3D750F95F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2528887"/>
            <a:ext cx="11101136" cy="3779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B8083-48FB-4D6A-B77A-262FE3E23D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6314400"/>
            <a:ext cx="7350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00" baseline="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DA5BD-F7C8-4883-81D1-EF1F6F00E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75613" y="6314400"/>
            <a:ext cx="2623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none" spc="100" baseline="0">
                <a:solidFill>
                  <a:schemeClr val="tx1"/>
                </a:solidFill>
              </a:defRPr>
            </a:lvl1pPr>
          </a:lstStyle>
          <a:p>
            <a:pPr algn="r"/>
            <a:fld id="{7CF0BCE0-945C-4FDF-95A1-2149B1FF5B83}" type="datetimeFigureOut">
              <a:rPr lang="en-US" smtClean="0"/>
              <a:pPr algn="r"/>
              <a:t>3/21/22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8FEDB-2614-400B-9C19-0F4D448D9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3899" y="6314400"/>
            <a:ext cx="757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00" baseline="0">
                <a:solidFill>
                  <a:schemeClr val="tx1"/>
                </a:solidFill>
              </a:defRPr>
            </a:lvl1pPr>
          </a:lstStyle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855869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2" r:id="rId6"/>
    <p:sldLayoutId id="2147483708" r:id="rId7"/>
    <p:sldLayoutId id="2147483709" r:id="rId8"/>
    <p:sldLayoutId id="2147483710" r:id="rId9"/>
    <p:sldLayoutId id="2147483711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180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14.jpe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47B346D-8997-43E9-BE4D-8B6ADAC1E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02539" y="208957"/>
            <a:ext cx="6509546" cy="2447841"/>
          </a:xfrm>
        </p:spPr>
        <p:txBody>
          <a:bodyPr>
            <a:normAutofit/>
          </a:bodyPr>
          <a:lstStyle/>
          <a:p>
            <a:r>
              <a:rPr lang="en-US" sz="7400" dirty="0">
                <a:latin typeface="Monotype Corsiva" panose="03010101010201010101" pitchFamily="66" charset="0"/>
                <a:cs typeface="Vijaya" panose="020B0502040204020203" pitchFamily="18" charset="0"/>
              </a:rPr>
              <a:t>A Midsummer Night’s Dream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A3CB71F-2024-4662-A6C2-FCF04BA8F7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78964" y="4813437"/>
            <a:ext cx="4500561" cy="1320249"/>
          </a:xfrm>
        </p:spPr>
        <p:txBody>
          <a:bodyPr>
            <a:normAutofit/>
          </a:bodyPr>
          <a:lstStyle/>
          <a:p>
            <a:pPr algn="r">
              <a:lnSpc>
                <a:spcPct val="150000"/>
              </a:lnSpc>
            </a:pPr>
            <a:r>
              <a:rPr lang="en-US" sz="2000" dirty="0">
                <a:latin typeface="Vijaya" panose="02020604020202020204" pitchFamily="18" charset="0"/>
                <a:cs typeface="Vijaya" panose="02020604020202020204" pitchFamily="18" charset="0"/>
              </a:rPr>
              <a:t>Jan Susina – ENG 375</a:t>
            </a:r>
          </a:p>
          <a:p>
            <a:pPr algn="r">
              <a:lnSpc>
                <a:spcPct val="150000"/>
              </a:lnSpc>
            </a:pPr>
            <a:r>
              <a:rPr lang="en-US" sz="2000" dirty="0">
                <a:latin typeface="Vijaya" panose="02020604020202020204" pitchFamily="18" charset="0"/>
                <a:cs typeface="Vijaya" panose="02020604020202020204" pitchFamily="18" charset="0"/>
              </a:rPr>
              <a:t>March 22, 2022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B7AF231-444C-44D0-B791-BAFE395E3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1" y="3600"/>
            <a:ext cx="7266875" cy="6854400"/>
            <a:chOff x="4925125" y="3600"/>
            <a:chExt cx="7266875" cy="685440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152793A-5125-41FA-AEF6-96C5463D0A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25125" y="10980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3C1632F-098D-4A05-B248-04B7ABFE00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05686" y="6531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A85C0F5-DDEB-454E-A0E4-B6F0FB4CAB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33760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Picture 1" descr="Fireflies in a moonlit forest">
            <a:extLst>
              <a:ext uri="{FF2B5EF4-FFF2-40B4-BE49-F238E27FC236}">
                <a16:creationId xmlns:a16="http://schemas.microsoft.com/office/drawing/2014/main" id="{B1E80EAC-66FA-DFF7-47EF-8CC5BF640B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249" b="-2"/>
          <a:stretch/>
        </p:blipFill>
        <p:spPr>
          <a:xfrm>
            <a:off x="20" y="-1"/>
            <a:ext cx="6857980" cy="6858000"/>
          </a:xfrm>
          <a:custGeom>
            <a:avLst/>
            <a:gdLst/>
            <a:ahLst/>
            <a:cxnLst/>
            <a:rect l="l" t="t" r="r" b="b"/>
            <a:pathLst>
              <a:path w="6858000" h="6858000">
                <a:moveTo>
                  <a:pt x="3429001" y="0"/>
                </a:moveTo>
                <a:cubicBezTo>
                  <a:pt x="5322784" y="0"/>
                  <a:pt x="6858000" y="1535216"/>
                  <a:pt x="6858000" y="3429001"/>
                </a:cubicBezTo>
                <a:cubicBezTo>
                  <a:pt x="6858000" y="5322785"/>
                  <a:pt x="5322784" y="6858000"/>
                  <a:pt x="3429001" y="6858000"/>
                </a:cubicBezTo>
                <a:cubicBezTo>
                  <a:pt x="1535216" y="6858000"/>
                  <a:pt x="0" y="5322785"/>
                  <a:pt x="0" y="3429001"/>
                </a:cubicBezTo>
                <a:cubicBezTo>
                  <a:pt x="0" y="1535216"/>
                  <a:pt x="1535216" y="0"/>
                  <a:pt x="3429001" y="0"/>
                </a:cubicBezTo>
                <a:close/>
              </a:path>
            </a:pathLst>
          </a:custGeom>
          <a:effectLst>
            <a:softEdge rad="1016000"/>
          </a:effectLst>
        </p:spPr>
      </p:pic>
      <p:sp>
        <p:nvSpPr>
          <p:cNvPr id="19" name="Subtitle 4">
            <a:extLst>
              <a:ext uri="{FF2B5EF4-FFF2-40B4-BE49-F238E27FC236}">
                <a16:creationId xmlns:a16="http://schemas.microsoft.com/office/drawing/2014/main" id="{3CE4D80E-5D7E-49C5-8C22-96512E12F3DF}"/>
              </a:ext>
            </a:extLst>
          </p:cNvPr>
          <p:cNvSpPr txBox="1">
            <a:spLocks/>
          </p:cNvSpPr>
          <p:nvPr/>
        </p:nvSpPr>
        <p:spPr>
          <a:xfrm>
            <a:off x="7370404" y="2768874"/>
            <a:ext cx="4500561" cy="1320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200000"/>
              </a:lnSpc>
            </a:pPr>
            <a:r>
              <a:rPr lang="en-US" sz="2400" cap="none" dirty="0">
                <a:latin typeface="Monotype Corsiva" panose="03010101010201010101" pitchFamily="66" charset="0"/>
                <a:cs typeface="Vijaya" panose="02020604020202020204" pitchFamily="18" charset="0"/>
              </a:rPr>
              <a:t>By William Shakespeare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47D565-DFDD-1C4E-932F-FBADB6ABEC19}"/>
              </a:ext>
            </a:extLst>
          </p:cNvPr>
          <p:cNvSpPr txBox="1"/>
          <p:nvPr/>
        </p:nvSpPr>
        <p:spPr>
          <a:xfrm>
            <a:off x="1258585" y="5987634"/>
            <a:ext cx="2717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PowerPoint created by Olivia Godoy</a:t>
            </a:r>
          </a:p>
        </p:txBody>
      </p:sp>
    </p:spTree>
    <p:extLst>
      <p:ext uri="{BB962C8B-B14F-4D97-AF65-F5344CB8AC3E}">
        <p14:creationId xmlns:p14="http://schemas.microsoft.com/office/powerpoint/2010/main" val="5320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1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5702B-8600-4792-9254-C0406EB9D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86" y="218912"/>
            <a:ext cx="11370844" cy="1209600"/>
          </a:xfrm>
        </p:spPr>
        <p:txBody>
          <a:bodyPr anchor="ctr">
            <a:noAutofit/>
          </a:bodyPr>
          <a:lstStyle/>
          <a:p>
            <a:r>
              <a:rPr lang="en-US" sz="4800" dirty="0">
                <a:latin typeface="Monotype Corsiva" panose="03010101010201010101" pitchFamily="66" charset="0"/>
              </a:rPr>
              <a:t>Shakespeare’s </a:t>
            </a:r>
            <a:r>
              <a:rPr lang="en-US" sz="4800" u="sng" dirty="0">
                <a:latin typeface="Monotype Corsiva" panose="03010101010201010101" pitchFamily="66" charset="0"/>
              </a:rPr>
              <a:t>A Midsummer Night’s Dream</a:t>
            </a:r>
            <a:r>
              <a:rPr lang="en-US" sz="4800" dirty="0">
                <a:latin typeface="Monotype Corsiva" panose="03010101010201010101" pitchFamily="66" charset="0"/>
              </a:rPr>
              <a:t> (1600)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01EBBED-2290-4DBB-A70B-3A9647DFC57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47185559"/>
              </p:ext>
            </p:extLst>
          </p:nvPr>
        </p:nvGraphicFramePr>
        <p:xfrm>
          <a:off x="508349" y="2762817"/>
          <a:ext cx="5226965" cy="2551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3A438AF9-4C05-41E1-B8B3-BFA6962FDE29}"/>
              </a:ext>
            </a:extLst>
          </p:cNvPr>
          <p:cNvSpPr txBox="1">
            <a:spLocks/>
          </p:cNvSpPr>
          <p:nvPr/>
        </p:nvSpPr>
        <p:spPr>
          <a:xfrm>
            <a:off x="7678756" y="5042491"/>
            <a:ext cx="3525397" cy="1403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>
              <a:latin typeface="Californian FB" panose="0207040306080B0302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6016190-FFAF-4E1F-83C9-DCAAE03F4F79}"/>
              </a:ext>
            </a:extLst>
          </p:cNvPr>
          <p:cNvSpPr txBox="1">
            <a:spLocks/>
          </p:cNvSpPr>
          <p:nvPr/>
        </p:nvSpPr>
        <p:spPr>
          <a:xfrm>
            <a:off x="767072" y="1811958"/>
            <a:ext cx="3190982" cy="120954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70000" indent="-27000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2700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2700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2700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2700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>
                <a:latin typeface="Californian FB" panose="0207040306080B030204" pitchFamily="18" charset="0"/>
              </a:rPr>
              <a:t>Going into </a:t>
            </a:r>
          </a:p>
          <a:p>
            <a:pPr marL="0" indent="0" algn="ctr">
              <a:buNone/>
            </a:pPr>
            <a:r>
              <a:rPr lang="en-US" sz="4000" b="1" dirty="0">
                <a:latin typeface="Californian FB" panose="0207040306080B030204" pitchFamily="18" charset="0"/>
              </a:rPr>
              <a:t>the Woods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D6377697-6B6A-45F5-99A1-1439EB4EC98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95131065"/>
              </p:ext>
            </p:extLst>
          </p:nvPr>
        </p:nvGraphicFramePr>
        <p:xfrm>
          <a:off x="6407986" y="2896490"/>
          <a:ext cx="5237827" cy="2310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003DC76-AD5D-4675-827A-287DE43A22D1}"/>
              </a:ext>
            </a:extLst>
          </p:cNvPr>
          <p:cNvCxnSpPr>
            <a:cxnSpLocks/>
          </p:cNvCxnSpPr>
          <p:nvPr/>
        </p:nvCxnSpPr>
        <p:spPr>
          <a:xfrm>
            <a:off x="6096000" y="1596246"/>
            <a:ext cx="0" cy="3610787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76DC810-5C79-4FCB-B54F-2C2AB779A474}"/>
              </a:ext>
            </a:extLst>
          </p:cNvPr>
          <p:cNvSpPr txBox="1">
            <a:spLocks/>
          </p:cNvSpPr>
          <p:nvPr/>
        </p:nvSpPr>
        <p:spPr>
          <a:xfrm>
            <a:off x="6456687" y="1731027"/>
            <a:ext cx="2797024" cy="12904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70000" indent="-27000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2700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2700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2700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2700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latin typeface="Californian FB" panose="0207040306080B030204" pitchFamily="18" charset="0"/>
              </a:rPr>
              <a:t>In the </a:t>
            </a:r>
          </a:p>
          <a:p>
            <a:pPr marL="0" indent="0" algn="ctr">
              <a:buNone/>
            </a:pPr>
            <a:r>
              <a:rPr lang="en-US" sz="3600" b="1" dirty="0">
                <a:latin typeface="Californian FB" panose="0207040306080B030204" pitchFamily="18" charset="0"/>
              </a:rPr>
              <a:t>Woods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4ED51CB-47D4-4F3B-B836-B2A6ED6985D1}"/>
              </a:ext>
            </a:extLst>
          </p:cNvPr>
          <p:cNvSpPr txBox="1">
            <a:spLocks/>
          </p:cNvSpPr>
          <p:nvPr/>
        </p:nvSpPr>
        <p:spPr>
          <a:xfrm>
            <a:off x="956175" y="5410124"/>
            <a:ext cx="2185331" cy="843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0000" indent="-27000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2700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2700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2700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2700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500" dirty="0">
                <a:latin typeface="Californian FB" panose="0207040306080B030204" pitchFamily="18" charset="0"/>
              </a:rPr>
              <a:t>nobody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0BAF17-19A8-4685-9221-25734577EAC0}"/>
              </a:ext>
            </a:extLst>
          </p:cNvPr>
          <p:cNvSpPr txBox="1">
            <a:spLocks/>
          </p:cNvSpPr>
          <p:nvPr/>
        </p:nvSpPr>
        <p:spPr>
          <a:xfrm>
            <a:off x="9253713" y="5442524"/>
            <a:ext cx="2171270" cy="767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0000" indent="-27000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2700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2700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2700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2700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500" dirty="0">
                <a:latin typeface="Californian FB" panose="0207040306080B030204" pitchFamily="18" charset="0"/>
              </a:rPr>
              <a:t>everybody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44B7DAC-86C3-4826-AA3E-526361406ADF}"/>
              </a:ext>
            </a:extLst>
          </p:cNvPr>
          <p:cNvSpPr txBox="1">
            <a:spLocks/>
          </p:cNvSpPr>
          <p:nvPr/>
        </p:nvSpPr>
        <p:spPr>
          <a:xfrm>
            <a:off x="3679106" y="5360023"/>
            <a:ext cx="3881883" cy="12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0000" indent="-27000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2700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2700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2700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2700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3600" dirty="0">
                <a:latin typeface="Californian FB" panose="0207040306080B030204" pitchFamily="18" charset="0"/>
              </a:rPr>
              <a:t>Thanks to Puck and the love potion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403D300-DE48-4350-A0D5-43FDD54B097D}"/>
              </a:ext>
            </a:extLst>
          </p:cNvPr>
          <p:cNvCxnSpPr>
            <a:cxnSpLocks/>
          </p:cNvCxnSpPr>
          <p:nvPr/>
        </p:nvCxnSpPr>
        <p:spPr>
          <a:xfrm flipH="1">
            <a:off x="1776099" y="5207033"/>
            <a:ext cx="8639802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122EC8A-1963-4237-B016-24EA094E6879}"/>
              </a:ext>
            </a:extLst>
          </p:cNvPr>
          <p:cNvCxnSpPr>
            <a:cxnSpLocks/>
          </p:cNvCxnSpPr>
          <p:nvPr/>
        </p:nvCxnSpPr>
        <p:spPr>
          <a:xfrm>
            <a:off x="1796227" y="5207033"/>
            <a:ext cx="0" cy="235491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3AE0AFA-2357-406D-9A74-64177380047F}"/>
              </a:ext>
            </a:extLst>
          </p:cNvPr>
          <p:cNvCxnSpPr>
            <a:cxnSpLocks/>
          </p:cNvCxnSpPr>
          <p:nvPr/>
        </p:nvCxnSpPr>
        <p:spPr>
          <a:xfrm flipV="1">
            <a:off x="10415901" y="5190042"/>
            <a:ext cx="0" cy="252482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A Midsummer Night's Dream Story Timeline | Shakespeare Learning Zone">
            <a:extLst>
              <a:ext uri="{FF2B5EF4-FFF2-40B4-BE49-F238E27FC236}">
                <a16:creationId xmlns:a16="http://schemas.microsoft.com/office/drawing/2014/main" id="{87A87194-C787-8F49-9FD1-B45CD1D4C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740" y="1270515"/>
            <a:ext cx="1284269" cy="192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A MIDSUMMER NIGHT'S DREAM">
            <a:extLst>
              <a:ext uri="{FF2B5EF4-FFF2-40B4-BE49-F238E27FC236}">
                <a16:creationId xmlns:a16="http://schemas.microsoft.com/office/drawing/2014/main" id="{539A2ECC-36CA-6E41-A543-AEC528DC0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546" y="1415476"/>
            <a:ext cx="2722485" cy="166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Who's Who in A Midsummer Night's Dream - San Francisco Ballet">
            <a:extLst>
              <a:ext uri="{FF2B5EF4-FFF2-40B4-BE49-F238E27FC236}">
                <a16:creationId xmlns:a16="http://schemas.microsoft.com/office/drawing/2014/main" id="{28D855EE-4202-E749-91DF-E75573DD5F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3" r="30225"/>
          <a:stretch/>
        </p:blipFill>
        <p:spPr bwMode="auto">
          <a:xfrm>
            <a:off x="7600245" y="5357386"/>
            <a:ext cx="1349519" cy="110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856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5702B-8600-4792-9254-C0406EB9D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1954" y="-61986"/>
            <a:ext cx="10806930" cy="1403100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Monotype Corsiva" panose="03010101010201010101" pitchFamily="66" charset="0"/>
              </a:rPr>
              <a:t>“A Midsummer Night’s Dream”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0454B-199F-462C-8A46-3DC1EBD98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390" y="1255604"/>
            <a:ext cx="4499666" cy="5189987"/>
          </a:xfrm>
          <a:ln w="28575">
            <a:solidFill>
              <a:schemeClr val="accent2"/>
            </a:solidFill>
          </a:ln>
        </p:spPr>
        <p:txBody>
          <a:bodyPr anchor="ctr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3200" dirty="0">
                <a:latin typeface="Californian FB" panose="0207040306080B030204" pitchFamily="18" charset="0"/>
              </a:rPr>
              <a:t>Helena: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200" dirty="0">
                <a:latin typeface="Californian FB" panose="0207040306080B030204" pitchFamily="18" charset="0"/>
              </a:rPr>
              <a:t>“Love looks not with the eyes but with the mind,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200" dirty="0">
                <a:latin typeface="Californian FB" panose="0207040306080B030204" pitchFamily="18" charset="0"/>
              </a:rPr>
              <a:t>And therefore is winged cupid painted blind.” </a:t>
            </a:r>
          </a:p>
          <a:p>
            <a:pPr marL="0" indent="0">
              <a:buNone/>
            </a:pPr>
            <a:r>
              <a:rPr lang="en-US" sz="3200" dirty="0">
                <a:latin typeface="Californian FB" panose="0207040306080B030204" pitchFamily="18" charset="0"/>
              </a:rPr>
              <a:t>(Act I.11; 12)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A438AF9-4C05-41E1-B8B3-BFA6962FDE29}"/>
              </a:ext>
            </a:extLst>
          </p:cNvPr>
          <p:cNvSpPr txBox="1">
            <a:spLocks/>
          </p:cNvSpPr>
          <p:nvPr/>
        </p:nvSpPr>
        <p:spPr>
          <a:xfrm>
            <a:off x="7678756" y="5042491"/>
            <a:ext cx="3525397" cy="1403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>
              <a:latin typeface="Californian FB" panose="0207040306080B0302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ED18610-265E-4FCA-8295-7AA59A2B9D26}"/>
              </a:ext>
            </a:extLst>
          </p:cNvPr>
          <p:cNvSpPr txBox="1">
            <a:spLocks/>
          </p:cNvSpPr>
          <p:nvPr/>
        </p:nvSpPr>
        <p:spPr>
          <a:xfrm>
            <a:off x="5244860" y="1255605"/>
            <a:ext cx="6797615" cy="2738426"/>
          </a:xfrm>
          <a:prstGeom prst="rect">
            <a:avLst/>
          </a:prstGeom>
          <a:ln w="28575">
            <a:solidFill>
              <a:schemeClr val="accent3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70000" indent="-27000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2700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2700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2700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2700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3200" dirty="0">
                <a:latin typeface="Californian FB" panose="0207040306080B030204" pitchFamily="18" charset="0"/>
              </a:rPr>
              <a:t>Bottom to Titania:</a:t>
            </a:r>
          </a:p>
          <a:p>
            <a:pPr marL="0" indent="0" algn="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200" dirty="0">
                <a:latin typeface="Californian FB" panose="0207040306080B030204" pitchFamily="18" charset="0"/>
              </a:rPr>
              <a:t>“And yet, to say the truth, reason and love keep little company nowadays.” </a:t>
            </a:r>
          </a:p>
          <a:p>
            <a:pPr marL="0" indent="0" algn="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200" dirty="0">
                <a:latin typeface="Californian FB" panose="0207040306080B030204" pitchFamily="18" charset="0"/>
              </a:rPr>
              <a:t>(Act III.1; 39)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53D1180-468F-427E-85FA-6EE1D2B2A767}"/>
              </a:ext>
            </a:extLst>
          </p:cNvPr>
          <p:cNvSpPr txBox="1">
            <a:spLocks/>
          </p:cNvSpPr>
          <p:nvPr/>
        </p:nvSpPr>
        <p:spPr>
          <a:xfrm>
            <a:off x="5244860" y="4157932"/>
            <a:ext cx="6797615" cy="2295729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70000" indent="-27000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2700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2700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2700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2700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3000" dirty="0">
                <a:latin typeface="Californian FB" panose="0207040306080B030204" pitchFamily="18" charset="0"/>
              </a:rPr>
              <a:t>Theseus:</a:t>
            </a:r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US" sz="3200" dirty="0">
                <a:latin typeface="Californian FB" panose="0207040306080B030204" pitchFamily="18" charset="0"/>
              </a:rPr>
              <a:t>“ The lunatic, the lover, and poet</a:t>
            </a:r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US" sz="3200" dirty="0">
                <a:latin typeface="Californian FB" panose="0207040306080B030204" pitchFamily="18" charset="0"/>
              </a:rPr>
              <a:t>Are of imagination all compact.” 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3000" dirty="0">
                <a:latin typeface="Californian FB" panose="0207040306080B030204" pitchFamily="18" charset="0"/>
              </a:rPr>
              <a:t>(Act V.1; 71-72)</a:t>
            </a:r>
          </a:p>
        </p:txBody>
      </p:sp>
      <p:pic>
        <p:nvPicPr>
          <p:cNvPr id="6146" name="Picture 2" descr="A Midsummer Night's Dream Characters: Full Character List">
            <a:extLst>
              <a:ext uri="{FF2B5EF4-FFF2-40B4-BE49-F238E27FC236}">
                <a16:creationId xmlns:a16="http://schemas.microsoft.com/office/drawing/2014/main" id="{6C8CAC59-77F1-7B42-9645-A57BC4B73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281" y="3001918"/>
            <a:ext cx="1984225" cy="99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ermia – A character from A Midsummer Nights Dream | A MidSummer Nights  Dream">
            <a:extLst>
              <a:ext uri="{FF2B5EF4-FFF2-40B4-BE49-F238E27FC236}">
                <a16:creationId xmlns:a16="http://schemas.microsoft.com/office/drawing/2014/main" id="{E9A4AA5C-0C65-914C-9484-BCD3AAE63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396" y="5042491"/>
            <a:ext cx="1959660" cy="132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A Midsummer Nights Dream Ms Ghalwash Flashcards | Quizlet">
            <a:extLst>
              <a:ext uri="{FF2B5EF4-FFF2-40B4-BE49-F238E27FC236}">
                <a16:creationId xmlns:a16="http://schemas.microsoft.com/office/drawing/2014/main" id="{4ED49BF6-2122-6849-93F7-3F8AA6379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860" y="5476126"/>
            <a:ext cx="1224728" cy="97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48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5702B-8600-4792-9254-C0406EB9D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791" y="218345"/>
            <a:ext cx="11208418" cy="893346"/>
          </a:xfrm>
        </p:spPr>
        <p:txBody>
          <a:bodyPr anchor="ctr">
            <a:noAutofit/>
          </a:bodyPr>
          <a:lstStyle/>
          <a:p>
            <a:r>
              <a:rPr lang="en-US" sz="5000" dirty="0">
                <a:latin typeface="Monotype Corsiva" panose="03010101010201010101" pitchFamily="66" charset="0"/>
              </a:rPr>
              <a:t>At the beginning of the play: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0454B-199F-462C-8A46-3DC1EBD98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7979" y="1105503"/>
            <a:ext cx="10186922" cy="848302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3600" dirty="0">
                <a:latin typeface="Californian FB" panose="0207040306080B030204" pitchFamily="18" charset="0"/>
              </a:rPr>
              <a:t>Both Lysander + Demetrius love Hermia… </a:t>
            </a:r>
            <a:r>
              <a:rPr lang="en-US" sz="3600" b="1" dirty="0">
                <a:latin typeface="Californian FB" panose="0207040306080B030204" pitchFamily="18" charset="0"/>
              </a:rPr>
              <a:t>BUT</a:t>
            </a:r>
          </a:p>
          <a:p>
            <a:pPr>
              <a:spcAft>
                <a:spcPts val="600"/>
              </a:spcAft>
            </a:pPr>
            <a:endParaRPr lang="en-US" sz="3600" b="1" dirty="0">
              <a:latin typeface="Californian FB" panose="0207040306080B0302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3600" dirty="0">
                <a:latin typeface="Californian FB" panose="0207040306080B030204" pitchFamily="18" charset="0"/>
              </a:rPr>
              <a:t>Both Lysander + Demetrius love Helena… </a:t>
            </a:r>
            <a:r>
              <a:rPr lang="en-US" sz="3600" b="1" dirty="0">
                <a:latin typeface="Californian FB" panose="0207040306080B030204" pitchFamily="18" charset="0"/>
              </a:rPr>
              <a:t>BUT</a:t>
            </a:r>
          </a:p>
          <a:p>
            <a:pPr marL="27432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>
                <a:latin typeface="Californian FB" panose="0207040306080B030204" pitchFamily="18" charset="0"/>
              </a:rPr>
              <a:t>Puck corrects the situation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A2F6DEC-C573-4D23-BE91-FA6273C18797}"/>
              </a:ext>
            </a:extLst>
          </p:cNvPr>
          <p:cNvSpPr txBox="1">
            <a:spLocks/>
          </p:cNvSpPr>
          <p:nvPr/>
        </p:nvSpPr>
        <p:spPr>
          <a:xfrm>
            <a:off x="477099" y="2021935"/>
            <a:ext cx="11208418" cy="8483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dirty="0">
                <a:latin typeface="Monotype Corsiva" panose="03010101010201010101" pitchFamily="66" charset="0"/>
              </a:rPr>
              <a:t>By the middle of the play: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3AD88F1-A916-4D6C-837D-FF9E17437093}"/>
              </a:ext>
            </a:extLst>
          </p:cNvPr>
          <p:cNvSpPr txBox="1">
            <a:spLocks/>
          </p:cNvSpPr>
          <p:nvPr/>
        </p:nvSpPr>
        <p:spPr>
          <a:xfrm>
            <a:off x="506483" y="4246194"/>
            <a:ext cx="11208418" cy="9932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dirty="0">
                <a:latin typeface="Monotype Corsiva" panose="03010101010201010101" pitchFamily="66" charset="0"/>
              </a:rPr>
              <a:t>Conclusion: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5AE283-3BED-489C-9614-BCC427B2535E}"/>
              </a:ext>
            </a:extLst>
          </p:cNvPr>
          <p:cNvSpPr txBox="1">
            <a:spLocks/>
          </p:cNvSpPr>
          <p:nvPr/>
        </p:nvSpPr>
        <p:spPr>
          <a:xfrm>
            <a:off x="1017231" y="5042491"/>
            <a:ext cx="5418075" cy="1597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0000" indent="-27000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2700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2700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2700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2700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latin typeface="Californian FB" panose="0207040306080B030204" pitchFamily="18" charset="0"/>
              </a:rPr>
              <a:t>Hermia loves Lysander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latin typeface="Californian FB" panose="0207040306080B030204" pitchFamily="18" charset="0"/>
              </a:rPr>
              <a:t>Helena loves Demetrius</a:t>
            </a:r>
          </a:p>
        </p:txBody>
      </p:sp>
      <p:pic>
        <p:nvPicPr>
          <p:cNvPr id="8" name="Picture 2" descr="The many sides of Puck come out in three versions of 'Midsummer' - The  Washington Post">
            <a:extLst>
              <a:ext uri="{FF2B5EF4-FFF2-40B4-BE49-F238E27FC236}">
                <a16:creationId xmlns:a16="http://schemas.microsoft.com/office/drawing/2014/main" id="{E7B4E49F-A513-F94D-870F-48AB586C9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695" y="3780481"/>
            <a:ext cx="3529653" cy="235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421918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6FEA8B3-C4D2-D74A-8056-C80CFD000F71}"/>
              </a:ext>
            </a:extLst>
          </p:cNvPr>
          <p:cNvSpPr txBox="1">
            <a:spLocks/>
          </p:cNvSpPr>
          <p:nvPr/>
        </p:nvSpPr>
        <p:spPr>
          <a:xfrm>
            <a:off x="688605" y="750736"/>
            <a:ext cx="4061481" cy="1730687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900" dirty="0">
                <a:latin typeface="Californian FB" panose="0207040306080B030204" pitchFamily="18" charset="0"/>
              </a:rPr>
              <a:t>“Jack shall have Jill,</a:t>
            </a:r>
          </a:p>
          <a:p>
            <a:pPr algn="ctr"/>
            <a:r>
              <a:rPr lang="en-US" sz="3900" dirty="0">
                <a:latin typeface="Californian FB" panose="0207040306080B030204" pitchFamily="18" charset="0"/>
              </a:rPr>
              <a:t>Naught shall go ill”</a:t>
            </a:r>
          </a:p>
          <a:p>
            <a:pPr algn="ctr"/>
            <a:r>
              <a:rPr lang="en-US" sz="3600" dirty="0">
                <a:latin typeface="Californian FB" panose="0207040306080B030204" pitchFamily="18" charset="0"/>
              </a:rPr>
              <a:t>-Puck (Act III.2;  60)</a:t>
            </a:r>
          </a:p>
        </p:txBody>
      </p:sp>
      <p:pic>
        <p:nvPicPr>
          <p:cNvPr id="7176" name="Picture 8" descr="American Players Theatre's trippy 'A Midsummer Night's Dream' a gift to fans">
            <a:extLst>
              <a:ext uri="{FF2B5EF4-FFF2-40B4-BE49-F238E27FC236}">
                <a16:creationId xmlns:a16="http://schemas.microsoft.com/office/drawing/2014/main" id="{D30F9166-456E-8045-ACAD-2F30B552B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116" y="750736"/>
            <a:ext cx="7251486" cy="409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348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5702B-8600-4792-9254-C0406EB9D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660" y="334081"/>
            <a:ext cx="5391340" cy="1403100"/>
          </a:xfrm>
        </p:spPr>
        <p:txBody>
          <a:bodyPr anchor="ctr">
            <a:normAutofit/>
          </a:bodyPr>
          <a:lstStyle/>
          <a:p>
            <a:r>
              <a:rPr lang="en-US" sz="6600" dirty="0">
                <a:latin typeface="Monotype Corsiva" panose="03010101010201010101" pitchFamily="66" charset="0"/>
              </a:rPr>
              <a:t>Theseus’s Speech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0454B-199F-462C-8A46-3DC1EBD98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807" y="1639138"/>
            <a:ext cx="3383984" cy="8719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800" dirty="0">
                <a:latin typeface="Californian FB" panose="0207040306080B030204" pitchFamily="18" charset="0"/>
              </a:rPr>
              <a:t>(Act V.1; 71-72)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A438AF9-4C05-41E1-B8B3-BFA6962FDE29}"/>
              </a:ext>
            </a:extLst>
          </p:cNvPr>
          <p:cNvSpPr txBox="1">
            <a:spLocks/>
          </p:cNvSpPr>
          <p:nvPr/>
        </p:nvSpPr>
        <p:spPr>
          <a:xfrm>
            <a:off x="7678756" y="5042491"/>
            <a:ext cx="3525397" cy="1403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>
              <a:latin typeface="Californian FB" panose="0207040306080B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98FDB9-534A-453F-AB3D-C6E22DDB17AE}"/>
              </a:ext>
            </a:extLst>
          </p:cNvPr>
          <p:cNvSpPr txBox="1"/>
          <p:nvPr/>
        </p:nvSpPr>
        <p:spPr>
          <a:xfrm>
            <a:off x="128576" y="3072030"/>
            <a:ext cx="7770431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en-US" sz="3200" dirty="0">
                <a:latin typeface="Californian FB" panose="0207040306080B030204" pitchFamily="18" charset="0"/>
              </a:rPr>
              <a:t>The lunatic, the lover and the poet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3200" dirty="0">
                <a:latin typeface="Californian FB" panose="0207040306080B030204" pitchFamily="18" charset="0"/>
              </a:rPr>
              <a:t>Are of imagination all compact: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3200" dirty="0">
                <a:latin typeface="Californian FB" panose="0207040306080B030204" pitchFamily="18" charset="0"/>
              </a:rPr>
              <a:t>One sees more devils than vast hell can hold,	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3200" dirty="0">
                <a:latin typeface="Californian FB" panose="0207040306080B030204" pitchFamily="18" charset="0"/>
              </a:rPr>
              <a:t>That is, the madman: the lover, all as frantic,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3200" dirty="0">
                <a:latin typeface="Californian FB" panose="0207040306080B030204" pitchFamily="18" charset="0"/>
              </a:rPr>
              <a:t>Sees Helen's beauty in a brow of Egypt: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1BC362-5192-44AE-9F49-1E17DD8AD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8756" y="326290"/>
            <a:ext cx="4384668" cy="620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356884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674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7416F32-9D98-4340-82E8-E90CE00AD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-1"/>
            <a:ext cx="12191999" cy="6861601"/>
            <a:chOff x="0" y="-1"/>
            <a:chExt cx="12191999" cy="68616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6375AB4-82BB-418F-A50F-6180F6872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FDD54B2-4A3F-4BFE-8FF0-82CA73F4A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50280" y="2148106"/>
              <a:ext cx="4320000" cy="4320000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0876F96-77AB-4E72-B1D2-FA45F4E3C0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6347046" cy="6347046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B08A2E9-6518-449E-940B-8518A1D850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0" y="-1"/>
              <a:ext cx="10800000" cy="6858000"/>
              <a:chOff x="232800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0A86BE0-76B3-4EA0-BA2D-05266013A8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BA13564-810C-4398-AA63-67B020811F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555E1EF-6216-47FA-BBCA-7C0C8C2DA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6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D8D85657-6A77-4466-887F-EE948B9CD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0B89655-06C8-41C2-A46A-0CA83F8B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647E4D5-C9B2-4EBE-B61C-8779B538C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3"/>
            <a:ext cx="12192000" cy="6858003"/>
            <a:chOff x="0" y="-3"/>
            <a:chExt cx="12192000" cy="6858003"/>
          </a:xfrm>
        </p:grpSpPr>
        <p:sp useBgFill="1">
          <p:nvSpPr>
            <p:cNvPr id="22" name="Rectangle 21">
              <a:extLst>
                <a:ext uri="{FF2B5EF4-FFF2-40B4-BE49-F238E27FC236}">
                  <a16:creationId xmlns:a16="http://schemas.microsoft.com/office/drawing/2014/main" id="{8EE79C2C-6A8F-4C04-93F4-E70E4E6EBD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1D2E85C-8A74-4D69-9CE3-A4F5585D7A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72000" y="-3"/>
              <a:ext cx="11520000" cy="5760000"/>
              <a:chOff x="5981700" y="-1"/>
              <a:chExt cx="6042660" cy="3021330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784F86B-F98F-4225-9238-BB254A94FA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900303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67130A1-17AF-49F5-AE3A-AEB12135EF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598170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37697CF-3192-412A-922F-144889C50F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9238514-DBDA-4E0D-901C-49A58D8E9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538000"/>
              <a:ext cx="4320000" cy="432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06C7DBB-1DE7-41D3-AD80-308DC0149A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1" y="2948940"/>
              <a:ext cx="7818118" cy="3909059"/>
              <a:chOff x="0" y="0"/>
              <a:chExt cx="2880000" cy="144000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6FF20D1-2FA9-49A6-BA1A-312C85C449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25C80E8-283A-445C-9242-3D816C339D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F8E2446-B198-461A-A993-2DAA018E7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0" y="521786"/>
              <a:ext cx="6336213" cy="633621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2B76E018-D3DB-4222-BFF9-ADBDC9A06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03525-63FA-41B4-A295-CF7ADFB9ACA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32400" y="545125"/>
            <a:ext cx="6408738" cy="575522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AC07242-181B-4433-A92A-78547582D85B}"/>
              </a:ext>
            </a:extLst>
          </p:cNvPr>
          <p:cNvSpPr txBox="1"/>
          <p:nvPr/>
        </p:nvSpPr>
        <p:spPr>
          <a:xfrm>
            <a:off x="1455204" y="1491664"/>
            <a:ext cx="6058189" cy="212365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600" dirty="0">
                <a:latin typeface="Monotype Corsiva" panose="03010101010201010101" pitchFamily="66" charset="0"/>
              </a:rPr>
              <a:t>“Lord, what fools these mortals be!”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9ADF5BD-3EFB-4EAA-BF57-A90EC74274E1}"/>
              </a:ext>
            </a:extLst>
          </p:cNvPr>
          <p:cNvSpPr txBox="1"/>
          <p:nvPr/>
        </p:nvSpPr>
        <p:spPr>
          <a:xfrm>
            <a:off x="1147529" y="3655908"/>
            <a:ext cx="5421461" cy="83099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lang="en-US" sz="4800" dirty="0">
                <a:latin typeface="Californian FB" panose="0207040306080B030204" pitchFamily="18" charset="0"/>
              </a:rPr>
              <a:t>–Puck (Act III.2; 46)</a:t>
            </a:r>
          </a:p>
        </p:txBody>
      </p:sp>
      <p:pic>
        <p:nvPicPr>
          <p:cNvPr id="10244" name="Picture 4" descr="Outro-retratos — Inspirado no personagem Puck, de Sonho de uma...">
            <a:extLst>
              <a:ext uri="{FF2B5EF4-FFF2-40B4-BE49-F238E27FC236}">
                <a16:creationId xmlns:a16="http://schemas.microsoft.com/office/drawing/2014/main" id="{139A74DE-F2CE-6F4C-8EB6-1838F4347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855" y="1157726"/>
            <a:ext cx="3252935" cy="488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81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5702B-8600-4792-9254-C0406EB9D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432" y="412409"/>
            <a:ext cx="11101135" cy="1403100"/>
          </a:xfrm>
        </p:spPr>
        <p:txBody>
          <a:bodyPr anchor="ctr">
            <a:normAutofit/>
          </a:bodyPr>
          <a:lstStyle/>
          <a:p>
            <a:r>
              <a:rPr lang="en-US" sz="8000" dirty="0">
                <a:latin typeface="Monotype Corsiva" panose="03010101010201010101" pitchFamily="66" charset="0"/>
              </a:rPr>
              <a:t>Shakespeare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0454B-199F-462C-8A46-3DC1EBD98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925" y="1918734"/>
            <a:ext cx="5460074" cy="436562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lifornian FB" panose="0207040306080B030204" pitchFamily="18" charset="0"/>
              </a:rPr>
              <a:t>April 23, 1564 (birth)</a:t>
            </a:r>
          </a:p>
          <a:p>
            <a:pPr>
              <a:spcAft>
                <a:spcPts val="2400"/>
              </a:spcAft>
            </a:pPr>
            <a:r>
              <a:rPr lang="en-US" sz="3200" dirty="0">
                <a:latin typeface="Californian FB" panose="0207040306080B030204" pitchFamily="18" charset="0"/>
              </a:rPr>
              <a:t>April 23, 1616 (death)</a:t>
            </a:r>
          </a:p>
          <a:p>
            <a:r>
              <a:rPr lang="en-US" sz="3200" dirty="0">
                <a:latin typeface="Californian FB" panose="0207040306080B030204" pitchFamily="18" charset="0"/>
              </a:rPr>
              <a:t>Marriage – 1582 (xvii)</a:t>
            </a:r>
          </a:p>
          <a:p>
            <a:pPr lvl="1"/>
            <a:r>
              <a:rPr lang="en-US" sz="3200" dirty="0">
                <a:latin typeface="Californian FB" panose="0207040306080B030204" pitchFamily="18" charset="0"/>
              </a:rPr>
              <a:t>Shakespeare – 18</a:t>
            </a:r>
          </a:p>
          <a:p>
            <a:pPr lvl="1"/>
            <a:r>
              <a:rPr lang="en-US" sz="3200" dirty="0">
                <a:latin typeface="Californian FB" panose="0207040306080B030204" pitchFamily="18" charset="0"/>
              </a:rPr>
              <a:t>Ann Hathaway – 26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A438AF9-4C05-41E1-B8B3-BFA6962FDE29}"/>
              </a:ext>
            </a:extLst>
          </p:cNvPr>
          <p:cNvSpPr txBox="1">
            <a:spLocks/>
          </p:cNvSpPr>
          <p:nvPr/>
        </p:nvSpPr>
        <p:spPr>
          <a:xfrm>
            <a:off x="7678756" y="5042491"/>
            <a:ext cx="3525397" cy="1403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>
              <a:latin typeface="Californian FB" panose="0207040306080B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98FDB9-534A-453F-AB3D-C6E22DDB17AE}"/>
              </a:ext>
            </a:extLst>
          </p:cNvPr>
          <p:cNvSpPr txBox="1"/>
          <p:nvPr/>
        </p:nvSpPr>
        <p:spPr>
          <a:xfrm>
            <a:off x="6504933" y="3509881"/>
            <a:ext cx="4080501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000" dirty="0">
                <a:latin typeface="Californian FB" panose="0207040306080B030204" pitchFamily="18" charset="0"/>
              </a:rPr>
              <a:t>People say little is known of Shakespeare, but more is known about him than any other writer of the era (xvi)</a:t>
            </a:r>
          </a:p>
        </p:txBody>
      </p:sp>
      <p:pic>
        <p:nvPicPr>
          <p:cNvPr id="1026" name="Picture 2" descr="William Shakespeare - Quotes, Plays &amp; Wife - Biography">
            <a:extLst>
              <a:ext uri="{FF2B5EF4-FFF2-40B4-BE49-F238E27FC236}">
                <a16:creationId xmlns:a16="http://schemas.microsoft.com/office/drawing/2014/main" id="{E405281C-8F52-5841-A5E3-E9FCB4AC7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933" y="128905"/>
            <a:ext cx="3219214" cy="321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906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restig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5702B-8600-4792-9254-C0406EB9D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432" y="412409"/>
            <a:ext cx="5550567" cy="1403100"/>
          </a:xfrm>
        </p:spPr>
        <p:txBody>
          <a:bodyPr anchor="ctr">
            <a:normAutofit/>
          </a:bodyPr>
          <a:lstStyle/>
          <a:p>
            <a:r>
              <a:rPr lang="en-US" sz="8000" dirty="0">
                <a:latin typeface="Monotype Corsiva" panose="03010101010201010101" pitchFamily="66" charset="0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0454B-199F-462C-8A46-3DC1EBD98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462" y="1677021"/>
            <a:ext cx="5234862" cy="302097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lifornian FB" panose="0207040306080B030204" pitchFamily="18" charset="0"/>
              </a:rPr>
              <a:t>10% of population went to the theater regularly (x)</a:t>
            </a:r>
          </a:p>
          <a:p>
            <a:r>
              <a:rPr lang="en-US" sz="3200" dirty="0">
                <a:latin typeface="Californian FB" panose="0207040306080B030204" pitchFamily="18" charset="0"/>
              </a:rPr>
              <a:t>Up to 2,500 people in the audience (x)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A438AF9-4C05-41E1-B8B3-BFA6962FDE29}"/>
              </a:ext>
            </a:extLst>
          </p:cNvPr>
          <p:cNvSpPr txBox="1">
            <a:spLocks/>
          </p:cNvSpPr>
          <p:nvPr/>
        </p:nvSpPr>
        <p:spPr>
          <a:xfrm>
            <a:off x="8958818" y="2727450"/>
            <a:ext cx="2201268" cy="1403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>
              <a:latin typeface="Californian FB" panose="0207040306080B0302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A73E08D-5769-4A8E-9C3A-50E7E999FF44}"/>
              </a:ext>
            </a:extLst>
          </p:cNvPr>
          <p:cNvSpPr txBox="1">
            <a:spLocks/>
          </p:cNvSpPr>
          <p:nvPr/>
        </p:nvSpPr>
        <p:spPr>
          <a:xfrm>
            <a:off x="7124702" y="950705"/>
            <a:ext cx="4488524" cy="35534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0000" indent="-27000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2700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2700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2700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2700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200" dirty="0">
              <a:latin typeface="Californian FB" panose="0207040306080B0302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9CE29C6-945B-4490-91FE-527A968F4F78}"/>
              </a:ext>
            </a:extLst>
          </p:cNvPr>
          <p:cNvSpPr txBox="1">
            <a:spLocks/>
          </p:cNvSpPr>
          <p:nvPr/>
        </p:nvSpPr>
        <p:spPr>
          <a:xfrm>
            <a:off x="6697282" y="3680548"/>
            <a:ext cx="4897665" cy="28428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0000" indent="-27000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2700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2700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2700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2700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Californian FB" panose="0207040306080B030204" pitchFamily="18" charset="0"/>
              </a:rPr>
              <a:t>37 plays</a:t>
            </a:r>
          </a:p>
          <a:p>
            <a:r>
              <a:rPr lang="en-US" sz="3200" dirty="0">
                <a:latin typeface="Californian FB" panose="0207040306080B030204" pitchFamily="18" charset="0"/>
              </a:rPr>
              <a:t>150 sonnets</a:t>
            </a:r>
          </a:p>
          <a:p>
            <a:r>
              <a:rPr lang="en-US" sz="3200" dirty="0">
                <a:latin typeface="Californian FB" panose="0207040306080B030204" pitchFamily="18" charset="0"/>
              </a:rPr>
              <a:t>Sexy Shakespeare sonnets (135/136)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1008948-0AE4-4203-85F0-24DA1CC22685}"/>
              </a:ext>
            </a:extLst>
          </p:cNvPr>
          <p:cNvCxnSpPr>
            <a:cxnSpLocks/>
          </p:cNvCxnSpPr>
          <p:nvPr/>
        </p:nvCxnSpPr>
        <p:spPr>
          <a:xfrm>
            <a:off x="1512465" y="1485236"/>
            <a:ext cx="4076677" cy="0"/>
          </a:xfrm>
          <a:prstGeom prst="line">
            <a:avLst/>
          </a:prstGeom>
          <a:ln w="28575">
            <a:solidFill>
              <a:srgbClr val="D9FFF0">
                <a:alpha val="74902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Shakespeare's Globe | Globe Theater Facts | DK Find Out">
            <a:extLst>
              <a:ext uri="{FF2B5EF4-FFF2-40B4-BE49-F238E27FC236}">
                <a16:creationId xmlns:a16="http://schemas.microsoft.com/office/drawing/2014/main" id="{91DB4E73-B969-914E-9474-C5D59B025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282" y="-10310"/>
            <a:ext cx="4523072" cy="333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he Globe - Year 7 &amp; 8 Topic Guide: Shakespeare - LibGuides at Wellington  College Hangzhou">
            <a:extLst>
              <a:ext uri="{FF2B5EF4-FFF2-40B4-BE49-F238E27FC236}">
                <a16:creationId xmlns:a16="http://schemas.microsoft.com/office/drawing/2014/main" id="{89FEEEC0-92EF-324C-B53E-BD2C3CCA3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81" y="4504194"/>
            <a:ext cx="3067895" cy="229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504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5702B-8600-4792-9254-C0406EB9D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432" y="412409"/>
            <a:ext cx="11101135" cy="1403100"/>
          </a:xfrm>
        </p:spPr>
        <p:txBody>
          <a:bodyPr anchor="ctr">
            <a:noAutofit/>
          </a:bodyPr>
          <a:lstStyle/>
          <a:p>
            <a:r>
              <a:rPr lang="en-US" sz="6600" dirty="0">
                <a:latin typeface="Monotype Corsiva" panose="03010101010201010101" pitchFamily="66" charset="0"/>
              </a:rPr>
              <a:t>The Complications of Romantic Love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0454B-199F-462C-8A46-3DC1EBD98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924" y="1918734"/>
            <a:ext cx="5743449" cy="4365625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3200" dirty="0">
                <a:latin typeface="Californian FB" panose="0207040306080B030204" pitchFamily="18" charset="0"/>
              </a:rPr>
              <a:t>Lysander to Hermia (Act I.1; 8)</a:t>
            </a:r>
          </a:p>
          <a:p>
            <a:pPr marL="0" indent="0">
              <a:buNone/>
            </a:pPr>
            <a:r>
              <a:rPr lang="en-US" sz="3200" dirty="0">
                <a:latin typeface="Californian FB" panose="0207040306080B030204" pitchFamily="18" charset="0"/>
              </a:rPr>
              <a:t>“Ay me, for aught that I could ever read, could ever hear by tale or history the course of true love never did run smooth: </a:t>
            </a:r>
          </a:p>
          <a:p>
            <a:pPr marL="0" indent="0">
              <a:buNone/>
            </a:pPr>
            <a:r>
              <a:rPr lang="en-US" sz="3200" dirty="0">
                <a:latin typeface="Californian FB" panose="0207040306080B030204" pitchFamily="18" charset="0"/>
              </a:rPr>
              <a:t>But either was in the blood.”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A438AF9-4C05-41E1-B8B3-BFA6962FDE29}"/>
              </a:ext>
            </a:extLst>
          </p:cNvPr>
          <p:cNvSpPr txBox="1">
            <a:spLocks/>
          </p:cNvSpPr>
          <p:nvPr/>
        </p:nvSpPr>
        <p:spPr>
          <a:xfrm>
            <a:off x="7678756" y="5042491"/>
            <a:ext cx="3525397" cy="1403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>
              <a:latin typeface="Californian FB" panose="0207040306080B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98FDB9-534A-453F-AB3D-C6E22DDB17AE}"/>
              </a:ext>
            </a:extLst>
          </p:cNvPr>
          <p:cNvSpPr txBox="1"/>
          <p:nvPr/>
        </p:nvSpPr>
        <p:spPr>
          <a:xfrm>
            <a:off x="7270991" y="2811941"/>
            <a:ext cx="395925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sz="3000" dirty="0">
                <a:latin typeface="Californian FB" panose="0207040306080B030204" pitchFamily="18" charset="0"/>
              </a:rPr>
              <a:t>Hermia and Lysander go “Into the woods”</a:t>
            </a:r>
          </a:p>
          <a:p>
            <a:pPr marL="0" indent="0" algn="ctr">
              <a:buNone/>
            </a:pPr>
            <a:r>
              <a:rPr lang="en-US" sz="3000" dirty="0">
                <a:latin typeface="Californian FB" panose="0207040306080B030204" pitchFamily="18" charset="0"/>
              </a:rPr>
              <a:t>-followed by Demetrius</a:t>
            </a:r>
          </a:p>
          <a:p>
            <a:pPr marL="0" indent="0" algn="ctr">
              <a:buNone/>
            </a:pPr>
            <a:r>
              <a:rPr lang="en-US" sz="3000" dirty="0">
                <a:latin typeface="Californian FB" panose="0207040306080B030204" pitchFamily="18" charset="0"/>
              </a:rPr>
              <a:t>-followed by Helena</a:t>
            </a:r>
          </a:p>
          <a:p>
            <a:pPr marL="0" indent="0" algn="ctr">
              <a:buNone/>
            </a:pPr>
            <a:endParaRPr lang="en-US" sz="3000" dirty="0">
              <a:latin typeface="Californian FB" panose="0207040306080B0302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8C50ECF-62EC-4A08-B303-FC3EDF55D6A6}"/>
              </a:ext>
            </a:extLst>
          </p:cNvPr>
          <p:cNvSpPr/>
          <p:nvPr/>
        </p:nvSpPr>
        <p:spPr>
          <a:xfrm>
            <a:off x="6688125" y="2075527"/>
            <a:ext cx="5075495" cy="3303291"/>
          </a:xfrm>
          <a:prstGeom prst="ellipse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52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03525-63FA-41B4-A295-CF7ADFB9AC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A44AF713-C4FF-6E4F-B03F-365D2CB7E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183" y="159249"/>
            <a:ext cx="4093243" cy="653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817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5702B-8600-4792-9254-C0406EB9D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899" y="80298"/>
            <a:ext cx="11101135" cy="1403100"/>
          </a:xfrm>
        </p:spPr>
        <p:txBody>
          <a:bodyPr anchor="ctr">
            <a:noAutofit/>
          </a:bodyPr>
          <a:lstStyle/>
          <a:p>
            <a:r>
              <a:rPr lang="en-US" sz="6600" dirty="0">
                <a:latin typeface="Monotype Corsiva" panose="03010101010201010101" pitchFamily="66" charset="0"/>
              </a:rPr>
              <a:t>Four Groups in the Play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0454B-199F-462C-8A46-3DC1EBD98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61" y="1772318"/>
            <a:ext cx="4582028" cy="1538883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spcAft>
                <a:spcPts val="600"/>
              </a:spcAft>
              <a:buAutoNum type="arabicPeriod"/>
            </a:pPr>
            <a:r>
              <a:rPr lang="en-US" sz="3000" dirty="0">
                <a:latin typeface="Californian FB" panose="0207040306080B030204" pitchFamily="18" charset="0"/>
              </a:rPr>
              <a:t>Young Lovers: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000" dirty="0">
                <a:latin typeface="Californian FB" panose="0207040306080B030204" pitchFamily="18" charset="0"/>
              </a:rPr>
              <a:t> Hermia &amp; Lysander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000" dirty="0">
                <a:latin typeface="Californian FB" panose="0207040306080B030204" pitchFamily="18" charset="0"/>
              </a:rPr>
              <a:t>Demetrius &amp; Helena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A438AF9-4C05-41E1-B8B3-BFA6962FDE29}"/>
              </a:ext>
            </a:extLst>
          </p:cNvPr>
          <p:cNvSpPr txBox="1">
            <a:spLocks/>
          </p:cNvSpPr>
          <p:nvPr/>
        </p:nvSpPr>
        <p:spPr>
          <a:xfrm>
            <a:off x="7678756" y="5042491"/>
            <a:ext cx="3525397" cy="1403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>
              <a:latin typeface="Californian FB" panose="0207040306080B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98FDB9-534A-453F-AB3D-C6E22DDB17AE}"/>
              </a:ext>
            </a:extLst>
          </p:cNvPr>
          <p:cNvSpPr txBox="1"/>
          <p:nvPr/>
        </p:nvSpPr>
        <p:spPr>
          <a:xfrm>
            <a:off x="6143714" y="3561438"/>
            <a:ext cx="5867400" cy="209288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 startAt="4"/>
            </a:pPr>
            <a:r>
              <a:rPr lang="en-US" sz="3000" dirty="0">
                <a:latin typeface="Californian FB" panose="0207040306080B030204" pitchFamily="18" charset="0"/>
              </a:rPr>
              <a:t>Rustics and their play: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000" dirty="0">
                <a:latin typeface="Californian FB" panose="0207040306080B030204" pitchFamily="18" charset="0"/>
              </a:rPr>
              <a:t>“Pyramus and Thisbe” (76-85)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000" dirty="0">
                <a:latin typeface="Californian FB" panose="0207040306080B030204" pitchFamily="18" charset="0"/>
              </a:rPr>
              <a:t>Comic reworking of </a:t>
            </a:r>
            <a:r>
              <a:rPr lang="en-US" sz="3000" i="1" dirty="0" err="1">
                <a:latin typeface="Californian FB" panose="0207040306080B030204" pitchFamily="18" charset="0"/>
              </a:rPr>
              <a:t>Romeo+Juliet</a:t>
            </a:r>
            <a:endParaRPr lang="en-US" sz="3000" i="1" dirty="0">
              <a:latin typeface="Californian FB" panose="0207040306080B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F88EEE-406E-44EE-8260-9844AD361266}"/>
              </a:ext>
            </a:extLst>
          </p:cNvPr>
          <p:cNvSpPr txBox="1"/>
          <p:nvPr/>
        </p:nvSpPr>
        <p:spPr>
          <a:xfrm>
            <a:off x="6143713" y="1690080"/>
            <a:ext cx="5867401" cy="16312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 startAt="3"/>
            </a:pPr>
            <a:r>
              <a:rPr lang="en-US" sz="3000" dirty="0">
                <a:latin typeface="Californian FB" panose="0207040306080B030204" pitchFamily="18" charset="0"/>
              </a:rPr>
              <a:t>Long-term relationship: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000" dirty="0">
                <a:latin typeface="Californian FB" panose="0207040306080B030204" pitchFamily="18" charset="0"/>
              </a:rPr>
              <a:t>Titania &amp; Oberon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000" dirty="0">
                <a:latin typeface="Californian FB" panose="0207040306080B030204" pitchFamily="18" charset="0"/>
              </a:rPr>
              <a:t>King and Queen of Fairyland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125D06-2DCF-4E61-99B4-F87E597DDFFE}"/>
              </a:ext>
            </a:extLst>
          </p:cNvPr>
          <p:cNvSpPr txBox="1"/>
          <p:nvPr/>
        </p:nvSpPr>
        <p:spPr>
          <a:xfrm>
            <a:off x="447172" y="4141927"/>
            <a:ext cx="4582028" cy="109260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 startAt="2"/>
            </a:pPr>
            <a:r>
              <a:rPr lang="en-US" sz="3000" dirty="0">
                <a:latin typeface="Californian FB" panose="0207040306080B030204" pitchFamily="18" charset="0"/>
              </a:rPr>
              <a:t>Middle-aged lovers: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000" dirty="0">
                <a:latin typeface="Californian FB" panose="0207040306080B030204" pitchFamily="18" charset="0"/>
              </a:rPr>
              <a:t>Theseus &amp; Hippolyta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AB0D5E-97CD-4CD8-9B2B-3BCB5A392389}"/>
              </a:ext>
            </a:extLst>
          </p:cNvPr>
          <p:cNvSpPr txBox="1"/>
          <p:nvPr/>
        </p:nvSpPr>
        <p:spPr>
          <a:xfrm>
            <a:off x="3281028" y="1320748"/>
            <a:ext cx="1657350" cy="461665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/>
              <a:t>PASSION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061337-BDF0-46E0-B3D9-B15A6FC22D62}"/>
              </a:ext>
            </a:extLst>
          </p:cNvPr>
          <p:cNvSpPr txBox="1"/>
          <p:nvPr/>
        </p:nvSpPr>
        <p:spPr>
          <a:xfrm>
            <a:off x="3443769" y="3731047"/>
            <a:ext cx="1657350" cy="461665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/>
              <a:t>REASON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2FB419-2314-41B8-A330-8CC0A8EA8B48}"/>
              </a:ext>
            </a:extLst>
          </p:cNvPr>
          <p:cNvSpPr txBox="1"/>
          <p:nvPr/>
        </p:nvSpPr>
        <p:spPr>
          <a:xfrm>
            <a:off x="9770724" y="1259193"/>
            <a:ext cx="1840504" cy="430887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200" dirty="0"/>
              <a:t>INDIAN BAY</a:t>
            </a:r>
          </a:p>
        </p:txBody>
      </p:sp>
      <p:pic>
        <p:nvPicPr>
          <p:cNvPr id="8198" name="Picture 6" descr="Pyramus and Thisbē are a pair of ill-fated lovers whose story forms part of  Ovids Metamorphoses. Descript… | Costume design, Midsummer nights dream  party, Midsummer">
            <a:extLst>
              <a:ext uri="{FF2B5EF4-FFF2-40B4-BE49-F238E27FC236}">
                <a16:creationId xmlns:a16="http://schemas.microsoft.com/office/drawing/2014/main" id="{9ECF2AB5-0F7C-D542-A542-3969CF364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941" y="5164886"/>
            <a:ext cx="2742356" cy="161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A Midsummer Night's Dream :Hermia and Lysander | Midsummer, Midsummer  nights dream, Theatre costumes">
            <a:extLst>
              <a:ext uri="{FF2B5EF4-FFF2-40B4-BE49-F238E27FC236}">
                <a16:creationId xmlns:a16="http://schemas.microsoft.com/office/drawing/2014/main" id="{3D9F6D80-C902-7144-9E6F-04A6A651E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068" y="2031949"/>
            <a:ext cx="1515759" cy="116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NT Live: A Midsummer Night's Dream (12A) | Barbican">
            <a:extLst>
              <a:ext uri="{FF2B5EF4-FFF2-40B4-BE49-F238E27FC236}">
                <a16:creationId xmlns:a16="http://schemas.microsoft.com/office/drawing/2014/main" id="{6FD93385-53AF-1B45-B534-EC4FC08DF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292" y="1739797"/>
            <a:ext cx="1559708" cy="109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0A043F-67AE-BD47-A251-2F675625DF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508" y="5359103"/>
            <a:ext cx="2753474" cy="122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920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5702B-8600-4792-9254-C0406EB9D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790" y="300717"/>
            <a:ext cx="11208418" cy="1352641"/>
          </a:xfrm>
        </p:spPr>
        <p:txBody>
          <a:bodyPr anchor="ctr">
            <a:noAutofit/>
          </a:bodyPr>
          <a:lstStyle/>
          <a:p>
            <a:r>
              <a:rPr lang="en-US" sz="4800" dirty="0">
                <a:latin typeface="Monotype Corsiva" panose="03010101010201010101" pitchFamily="66" charset="0"/>
              </a:rPr>
              <a:t>Shakespeare’s </a:t>
            </a:r>
            <a:r>
              <a:rPr lang="en-US" sz="4800" u="sng" dirty="0">
                <a:latin typeface="Monotype Corsiva" panose="03010101010201010101" pitchFamily="66" charset="0"/>
              </a:rPr>
              <a:t>A Midsummer Night’s Dream</a:t>
            </a:r>
            <a:r>
              <a:rPr lang="en-US" sz="4800" dirty="0">
                <a:latin typeface="Monotype Corsiva" panose="03010101010201010101" pitchFamily="66" charset="0"/>
              </a:rPr>
              <a:t> (1600)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0454B-199F-462C-8A46-3DC1EBD98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051" y="1684632"/>
            <a:ext cx="7122432" cy="3996983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3600" dirty="0">
                <a:latin typeface="Californian FB" panose="0207040306080B030204" pitchFamily="18" charset="0"/>
              </a:rPr>
              <a:t>Hermia loves Lysander… BUT</a:t>
            </a:r>
          </a:p>
          <a:p>
            <a:pPr>
              <a:spcAft>
                <a:spcPts val="600"/>
              </a:spcAft>
            </a:pPr>
            <a:r>
              <a:rPr lang="en-US" sz="3600" dirty="0">
                <a:latin typeface="Californian FB" panose="0207040306080B030204" pitchFamily="18" charset="0"/>
              </a:rPr>
              <a:t>Hermia’s father, Egeus, wants Hermia to marry Demetrius…. BUT</a:t>
            </a:r>
          </a:p>
          <a:p>
            <a:pPr>
              <a:spcAft>
                <a:spcPts val="600"/>
              </a:spcAft>
            </a:pPr>
            <a:r>
              <a:rPr lang="en-US" sz="3600" dirty="0">
                <a:latin typeface="Californian FB" panose="0207040306080B030204" pitchFamily="18" charset="0"/>
              </a:rPr>
              <a:t>Demetrius loves Hermia… BUT</a:t>
            </a:r>
          </a:p>
          <a:p>
            <a:pPr>
              <a:spcAft>
                <a:spcPts val="600"/>
              </a:spcAft>
            </a:pPr>
            <a:r>
              <a:rPr lang="en-US" sz="3600" dirty="0">
                <a:latin typeface="Californian FB" panose="0207040306080B030204" pitchFamily="18" charset="0"/>
              </a:rPr>
              <a:t>Helena loves Demetrius</a:t>
            </a:r>
          </a:p>
        </p:txBody>
      </p:sp>
      <p:pic>
        <p:nvPicPr>
          <p:cNvPr id="9" name="Picture 2" descr="Gallery00 | Midsummer night's dream characters, Midsummer nights dream,  Shakespeare midsummer night's dream">
            <a:extLst>
              <a:ext uri="{FF2B5EF4-FFF2-40B4-BE49-F238E27FC236}">
                <a16:creationId xmlns:a16="http://schemas.microsoft.com/office/drawing/2014/main" id="{43197094-38FC-F94A-AECE-5AAB75FBD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988" y="2319390"/>
            <a:ext cx="4352214" cy="33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302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haracter Maps – Brian Fuller">
            <a:extLst>
              <a:ext uri="{FF2B5EF4-FFF2-40B4-BE49-F238E27FC236}">
                <a16:creationId xmlns:a16="http://schemas.microsoft.com/office/drawing/2014/main" id="{25382E7B-332F-6449-B68B-F472FA46E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193" y="390846"/>
            <a:ext cx="6076308" cy="607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924785"/>
      </p:ext>
    </p:extLst>
  </p:cSld>
  <p:clrMapOvr>
    <a:masterClrMapping/>
  </p:clrMapOvr>
</p:sld>
</file>

<file path=ppt/theme/theme1.xml><?xml version="1.0" encoding="utf-8"?>
<a:theme xmlns:a="http://schemas.openxmlformats.org/drawingml/2006/main" name="GlowVTI">
  <a:themeElements>
    <a:clrScheme name="Glow">
      <a:dk1>
        <a:sysClr val="windowText" lastClr="000000"/>
      </a:dk1>
      <a:lt1>
        <a:sysClr val="window" lastClr="FFFFFF"/>
      </a:lt1>
      <a:dk2>
        <a:srgbClr val="000000"/>
      </a:dk2>
      <a:lt2>
        <a:srgbClr val="F2F2F2"/>
      </a:lt2>
      <a:accent1>
        <a:srgbClr val="00BAC8"/>
      </a:accent1>
      <a:accent2>
        <a:srgbClr val="794DFF"/>
      </a:accent2>
      <a:accent3>
        <a:srgbClr val="00D17D"/>
      </a:accent3>
      <a:accent4>
        <a:srgbClr val="E69500"/>
      </a:accent4>
      <a:accent5>
        <a:srgbClr val="FE5D21"/>
      </a:accent5>
      <a:accent6>
        <a:srgbClr val="404040"/>
      </a:accent6>
      <a:hlink>
        <a:srgbClr val="3E8FF1"/>
      </a:hlink>
      <a:folHlink>
        <a:srgbClr val="939393"/>
      </a:folHlink>
    </a:clrScheme>
    <a:fontScheme name="Blur">
      <a:majorFont>
        <a:latin typeface="Bell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owVTI" id="{D5B5AA20-F6D3-43B8-AF6B-ECAF69256418}" vid="{93025AB5-1D44-4CD3-9BC3-729F6E11E04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AE56BE56EA7C438257DF06C375B8CE" ma:contentTypeVersion="11" ma:contentTypeDescription="Create a new document." ma:contentTypeScope="" ma:versionID="6ffb96e44e015b634ff6cd3e5ab922e7">
  <xsd:schema xmlns:xsd="http://www.w3.org/2001/XMLSchema" xmlns:xs="http://www.w3.org/2001/XMLSchema" xmlns:p="http://schemas.microsoft.com/office/2006/metadata/properties" xmlns:ns3="68bad39b-d808-46e2-9afa-411691b98dc2" xmlns:ns4="4361f080-de2b-466d-bb12-700e66116fb9" targetNamespace="http://schemas.microsoft.com/office/2006/metadata/properties" ma:root="true" ma:fieldsID="7cc71207b8e27ad281f24143450aeb36" ns3:_="" ns4:_="">
    <xsd:import namespace="68bad39b-d808-46e2-9afa-411691b98dc2"/>
    <xsd:import namespace="4361f080-de2b-466d-bb12-700e66116fb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bad39b-d808-46e2-9afa-411691b98d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61f080-de2b-466d-bb12-700e66116fb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73098C-175C-4DE9-A348-55DB388A887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3527C5F-894D-43AD-97BB-37D62C96C37E}">
  <ds:schemaRefs>
    <ds:schemaRef ds:uri="http://schemas.openxmlformats.org/package/2006/metadata/core-properties"/>
    <ds:schemaRef ds:uri="http://purl.org/dc/elements/1.1/"/>
    <ds:schemaRef ds:uri="http://purl.org/dc/dcmitype/"/>
    <ds:schemaRef ds:uri="68bad39b-d808-46e2-9afa-411691b98dc2"/>
    <ds:schemaRef ds:uri="http://purl.org/dc/terms/"/>
    <ds:schemaRef ds:uri="4361f080-de2b-466d-bb12-700e66116fb9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531A66D-046D-4440-ACA4-5755B2F057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bad39b-d808-46e2-9afa-411691b98dc2"/>
    <ds:schemaRef ds:uri="4361f080-de2b-466d-bb12-700e66116f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524</Words>
  <Application>Microsoft Macintosh PowerPoint</Application>
  <PresentationFormat>Widescreen</PresentationFormat>
  <Paragraphs>90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Avenir Next LT Pro</vt:lpstr>
      <vt:lpstr>Bell MT</vt:lpstr>
      <vt:lpstr>Californian FB</vt:lpstr>
      <vt:lpstr>Monotype Corsiva</vt:lpstr>
      <vt:lpstr>Vijaya</vt:lpstr>
      <vt:lpstr>Wingdings</vt:lpstr>
      <vt:lpstr>GlowVTI</vt:lpstr>
      <vt:lpstr>A Midsummer Night’s Dream</vt:lpstr>
      <vt:lpstr>PowerPoint Presentation</vt:lpstr>
      <vt:lpstr>Shakespeare</vt:lpstr>
      <vt:lpstr>Introduction</vt:lpstr>
      <vt:lpstr>The Complications of Romantic Love</vt:lpstr>
      <vt:lpstr>PowerPoint Presentation</vt:lpstr>
      <vt:lpstr>Four Groups in the Play</vt:lpstr>
      <vt:lpstr>Shakespeare’s A Midsummer Night’s Dream (1600)</vt:lpstr>
      <vt:lpstr>PowerPoint Presentation</vt:lpstr>
      <vt:lpstr>Shakespeare’s A Midsummer Night’s Dream (1600)</vt:lpstr>
      <vt:lpstr>“A Midsummer Night’s Dream”</vt:lpstr>
      <vt:lpstr>At the beginning of the play:</vt:lpstr>
      <vt:lpstr>PowerPoint Presentation</vt:lpstr>
      <vt:lpstr>Theseus’s Speech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Midsummer Night’s Dream</dc:title>
  <dc:creator>Godoy, Olivia</dc:creator>
  <cp:lastModifiedBy>Jodie Slothower</cp:lastModifiedBy>
  <cp:revision>4</cp:revision>
  <dcterms:created xsi:type="dcterms:W3CDTF">2022-03-18T18:54:50Z</dcterms:created>
  <dcterms:modified xsi:type="dcterms:W3CDTF">2022-03-22T04:45:30Z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0x0101002BAE56BE56EA7C438257DF06C375B8CE</vt:lpwstr>
  </property>
</Properties>
</file>